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5.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autoCompressPictures="0">
  <p:sldMasterIdLst>
    <p:sldMasterId id="2147483975" r:id="rId4"/>
    <p:sldMasterId id="2147483977" r:id="rId5"/>
    <p:sldMasterId id="2147483994" r:id="rId6"/>
    <p:sldMasterId id="2147484003" r:id="rId7"/>
    <p:sldMasterId id="2147484012" r:id="rId8"/>
    <p:sldMasterId id="2147484015" r:id="rId9"/>
  </p:sldMasterIdLst>
  <p:notesMasterIdLst>
    <p:notesMasterId r:id="rId31"/>
  </p:notesMasterIdLst>
  <p:handoutMasterIdLst>
    <p:handoutMasterId r:id="rId32"/>
  </p:handoutMasterIdLst>
  <p:sldIdLst>
    <p:sldId id="2879" r:id="rId10"/>
    <p:sldId id="2989" r:id="rId11"/>
    <p:sldId id="3041" r:id="rId12"/>
    <p:sldId id="2984" r:id="rId13"/>
    <p:sldId id="3032" r:id="rId14"/>
    <p:sldId id="2998" r:id="rId15"/>
    <p:sldId id="2999" r:id="rId16"/>
    <p:sldId id="3046" r:id="rId17"/>
    <p:sldId id="3042" r:id="rId18"/>
    <p:sldId id="3026" r:id="rId19"/>
    <p:sldId id="3025" r:id="rId20"/>
    <p:sldId id="3010" r:id="rId21"/>
    <p:sldId id="3043" r:id="rId22"/>
    <p:sldId id="3011" r:id="rId23"/>
    <p:sldId id="3013" r:id="rId24"/>
    <p:sldId id="3022" r:id="rId25"/>
    <p:sldId id="3028" r:id="rId26"/>
    <p:sldId id="3029" r:id="rId27"/>
    <p:sldId id="3030" r:id="rId28"/>
    <p:sldId id="3038" r:id="rId29"/>
    <p:sldId id="3034"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7E2F14E5-250E-2341-84E7-56D7ECA7E8E2}">
          <p14:sldIdLst>
            <p14:sldId id="2879"/>
            <p14:sldId id="2989"/>
            <p14:sldId id="3041"/>
            <p14:sldId id="2984"/>
          </p14:sldIdLst>
        </p14:section>
        <p14:section name="1. Introduction" id="{25060BA4-ADAF-40CE-BB8D-48C17F58A412}">
          <p14:sldIdLst>
            <p14:sldId id="3032"/>
            <p14:sldId id="2998"/>
          </p14:sldIdLst>
        </p14:section>
        <p14:section name="2. The fellowship of the new joiner" id="{1131E298-527B-4C37-9CCD-F76DD27D0865}">
          <p14:sldIdLst>
            <p14:sldId id="2999"/>
            <p14:sldId id="3046"/>
            <p14:sldId id="3042"/>
            <p14:sldId id="3026"/>
            <p14:sldId id="3025"/>
            <p14:sldId id="3010"/>
            <p14:sldId id="3043"/>
            <p14:sldId id="3011"/>
            <p14:sldId id="3013"/>
          </p14:sldIdLst>
        </p14:section>
        <p14:section name="3. Appendix" id="{3423D7ED-DAF6-495A-BEE4-F1B54407D7EA}">
          <p14:sldIdLst>
            <p14:sldId id="3022"/>
            <p14:sldId id="3028"/>
            <p14:sldId id="3029"/>
            <p14:sldId id="3030"/>
            <p14:sldId id="3038"/>
            <p14:sldId id="303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en Rozenbaum" initials="KR" lastIdx="68" clrIdx="0">
    <p:extLst>
      <p:ext uri="{19B8F6BF-5375-455C-9EA6-DF929625EA0E}">
        <p15:presenceInfo xmlns:p15="http://schemas.microsoft.com/office/powerpoint/2012/main" userId="S::karen.rozenbaum@uk.ey.com::e50fa464-706a-4edf-9a1a-da9ccc2f8f3e" providerId="AD"/>
      </p:ext>
    </p:extLst>
  </p:cmAuthor>
  <p:cmAuthor id="2" name="Chris Hatton" initials="CH" lastIdx="61" clrIdx="1">
    <p:extLst>
      <p:ext uri="{19B8F6BF-5375-455C-9EA6-DF929625EA0E}">
        <p15:presenceInfo xmlns:p15="http://schemas.microsoft.com/office/powerpoint/2012/main" userId="S::chris.hatton@uk.ey.com::4142ebd9-ebbb-4d7b-b684-e6ccf8887d6d" providerId="AD"/>
      </p:ext>
    </p:extLst>
  </p:cmAuthor>
  <p:cmAuthor id="3" name="Lina Rahmanian" initials="LR" lastIdx="7" clrIdx="2">
    <p:extLst>
      <p:ext uri="{19B8F6BF-5375-455C-9EA6-DF929625EA0E}">
        <p15:presenceInfo xmlns:p15="http://schemas.microsoft.com/office/powerpoint/2012/main" userId="S::lina.rahmanian@uk.ey.com::c37033ca-9140-45bf-b114-f448ea3ae9be" providerId="AD"/>
      </p:ext>
    </p:extLst>
  </p:cmAuthor>
  <p:cmAuthor id="4" name="Nicolas Rivard" initials="NR" lastIdx="11" clrIdx="3">
    <p:extLst>
      <p:ext uri="{19B8F6BF-5375-455C-9EA6-DF929625EA0E}">
        <p15:presenceInfo xmlns:p15="http://schemas.microsoft.com/office/powerpoint/2012/main" userId="S-1-5-21-1645522239-1960408961-682003330-273807" providerId="AD"/>
      </p:ext>
    </p:extLst>
  </p:cmAuthor>
  <p:cmAuthor id="5" name="Sarah Hanson" initials="SH" lastIdx="5" clrIdx="4">
    <p:extLst>
      <p:ext uri="{19B8F6BF-5375-455C-9EA6-DF929625EA0E}">
        <p15:presenceInfo xmlns:p15="http://schemas.microsoft.com/office/powerpoint/2012/main" userId="S::sarah.hanson@uk.ey.com::d1ddd749-f556-4c3d-a279-96bd71155c75" providerId="AD"/>
      </p:ext>
    </p:extLst>
  </p:cmAuthor>
  <p:cmAuthor id="6" name="Nicolas Rivard" initials="NR [2]" lastIdx="4" clrIdx="5">
    <p:extLst>
      <p:ext uri="{19B8F6BF-5375-455C-9EA6-DF929625EA0E}">
        <p15:presenceInfo xmlns:p15="http://schemas.microsoft.com/office/powerpoint/2012/main" userId="S::nrivard@uk.ey.com::a430b34a-645f-4c81-b67a-a7bee205c5e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A19E"/>
    <a:srgbClr val="FF6161"/>
    <a:srgbClr val="FDEF8B"/>
    <a:srgbClr val="D9D9D9"/>
    <a:srgbClr val="F6F6F6"/>
    <a:srgbClr val="D1E7F7"/>
    <a:srgbClr val="000000"/>
    <a:srgbClr val="8E8E8E"/>
    <a:srgbClr val="E68CB9"/>
    <a:srgbClr val="CADC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154C85C-A3DA-4946-AA0A-CC7F8C53B024}" v="98" dt="2020-08-19T10:55:11.6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60"/>
  </p:normalViewPr>
  <p:slideViewPr>
    <p:cSldViewPr snapToGrid="0">
      <p:cViewPr varScale="1">
        <p:scale>
          <a:sx n="124" d="100"/>
          <a:sy n="124" d="100"/>
        </p:scale>
        <p:origin x="424" y="16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21" Type="http://schemas.openxmlformats.org/officeDocument/2006/relationships/slide" Target="slides/slide12.xml"/><Relationship Id="rId34"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commentAuthors" Target="commentAuthor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C1A31-4C21-C640-974F-EB8D8D1E26E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0ACE821-9B65-8A4D-B8C5-AE0D1A589EB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EDA58FD-46C1-6F4B-9BA7-A8B826E4DE94}" type="datetimeFigureOut">
              <a:rPr lang="en-US" smtClean="0"/>
              <a:t>11/2/20</a:t>
            </a:fld>
            <a:endParaRPr lang="en-US"/>
          </a:p>
        </p:txBody>
      </p:sp>
      <p:sp>
        <p:nvSpPr>
          <p:cNvPr id="4" name="Footer Placeholder 3">
            <a:extLst>
              <a:ext uri="{FF2B5EF4-FFF2-40B4-BE49-F238E27FC236}">
                <a16:creationId xmlns:a16="http://schemas.microsoft.com/office/drawing/2014/main" id="{6D9A0160-06E1-CF44-A51C-83C89DF304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4293825-AF76-A948-822B-5573703D81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805E0F1-98E1-7445-B761-48D1093FB50A}" type="slidenum">
              <a:rPr lang="en-US" smtClean="0"/>
              <a:t>‹#›</a:t>
            </a:fld>
            <a:endParaRPr lang="en-US"/>
          </a:p>
        </p:txBody>
      </p:sp>
    </p:spTree>
    <p:extLst>
      <p:ext uri="{BB962C8B-B14F-4D97-AF65-F5344CB8AC3E}">
        <p14:creationId xmlns:p14="http://schemas.microsoft.com/office/powerpoint/2010/main" val="32171400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Lato Regular" panose="020F0502020204030203" pitchFamily="34" charset="77"/>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Lato Regular" panose="020F0502020204030203" pitchFamily="34" charset="77"/>
              </a:defRPr>
            </a:lvl1pPr>
          </a:lstStyle>
          <a:p>
            <a:fld id="{868FF47F-1666-C047-83E8-36CFAA36BA8A}" type="datetimeFigureOut">
              <a:rPr lang="en-US" smtClean="0"/>
              <a:pPr/>
              <a:t>11/2/20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Lato Regular" panose="020F0502020204030203" pitchFamily="34" charset="77"/>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Lato Regular" panose="020F0502020204030203" pitchFamily="34" charset="77"/>
              </a:defRPr>
            </a:lvl1pPr>
          </a:lstStyle>
          <a:p>
            <a:fld id="{8AEA63B3-827F-0F4C-93B8-8C47251E80B6}" type="slidenum">
              <a:rPr lang="en-US" smtClean="0"/>
              <a:pPr/>
              <a:t>‹#›</a:t>
            </a:fld>
            <a:endParaRPr lang="en-US"/>
          </a:p>
        </p:txBody>
      </p:sp>
    </p:spTree>
    <p:extLst>
      <p:ext uri="{BB962C8B-B14F-4D97-AF65-F5344CB8AC3E}">
        <p14:creationId xmlns:p14="http://schemas.microsoft.com/office/powerpoint/2010/main" val="533151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Lato Regular" panose="020F0502020204030203" pitchFamily="34" charset="77"/>
        <a:ea typeface="+mn-ea"/>
        <a:cs typeface="+mn-cs"/>
      </a:defRPr>
    </a:lvl1pPr>
    <a:lvl2pPr marL="457200" algn="l" defTabSz="914400" rtl="0" eaLnBrk="1" latinLnBrk="0" hangingPunct="1">
      <a:defRPr sz="1200" b="0" i="0" kern="1200">
        <a:solidFill>
          <a:schemeClr val="tx1"/>
        </a:solidFill>
        <a:latin typeface="Lato Regular" panose="020F0502020204030203" pitchFamily="34" charset="77"/>
        <a:ea typeface="+mn-ea"/>
        <a:cs typeface="+mn-cs"/>
      </a:defRPr>
    </a:lvl2pPr>
    <a:lvl3pPr marL="914400" algn="l" defTabSz="914400" rtl="0" eaLnBrk="1" latinLnBrk="0" hangingPunct="1">
      <a:defRPr sz="1200" b="0" i="0" kern="1200">
        <a:solidFill>
          <a:schemeClr val="tx1"/>
        </a:solidFill>
        <a:latin typeface="Lato Regular" panose="020F0502020204030203" pitchFamily="34" charset="77"/>
        <a:ea typeface="+mn-ea"/>
        <a:cs typeface="+mn-cs"/>
      </a:defRPr>
    </a:lvl3pPr>
    <a:lvl4pPr marL="1371600" algn="l" defTabSz="914400" rtl="0" eaLnBrk="1" latinLnBrk="0" hangingPunct="1">
      <a:defRPr sz="1200" b="0" i="0" kern="1200">
        <a:solidFill>
          <a:schemeClr val="tx1"/>
        </a:solidFill>
        <a:latin typeface="Lato Regular" panose="020F0502020204030203" pitchFamily="34" charset="77"/>
        <a:ea typeface="+mn-ea"/>
        <a:cs typeface="+mn-cs"/>
      </a:defRPr>
    </a:lvl4pPr>
    <a:lvl5pPr marL="1828800" algn="l" defTabSz="914400" rtl="0" eaLnBrk="1" latinLnBrk="0" hangingPunct="1">
      <a:defRPr sz="1200" b="0" i="0" kern="1200">
        <a:solidFill>
          <a:schemeClr val="tx1"/>
        </a:solidFill>
        <a:latin typeface="Lato Regular" panose="020F0502020204030203" pitchFamily="34" charset="77"/>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4.xml"/><Relationship Id="rId5" Type="http://schemas.openxmlformats.org/officeDocument/2006/relationships/image" Target="../media/image24.svg"/><Relationship Id="rId4" Type="http://schemas.openxmlformats.org/officeDocument/2006/relationships/image" Target="../media/image8.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4.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jpeg"/><Relationship Id="rId1" Type="http://schemas.openxmlformats.org/officeDocument/2006/relationships/slideMaster" Target="../slideMasters/slideMaster5.xml"/><Relationship Id="rId4" Type="http://schemas.openxmlformats.org/officeDocument/2006/relationships/image" Target="../media/image7.sv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jpeg"/><Relationship Id="rId1" Type="http://schemas.openxmlformats.org/officeDocument/2006/relationships/slideMaster" Target="../slideMasters/slideMaster5.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7.sv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1.jpeg"/><Relationship Id="rId1" Type="http://schemas.openxmlformats.org/officeDocument/2006/relationships/slideMaster" Target="../slideMasters/slideMaster6.xml"/><Relationship Id="rId6" Type="http://schemas.openxmlformats.org/officeDocument/2006/relationships/image" Target="../media/image32.svg"/><Relationship Id="rId5" Type="http://schemas.openxmlformats.org/officeDocument/2006/relationships/image" Target="../media/image29.png"/><Relationship Id="rId4" Type="http://schemas.openxmlformats.org/officeDocument/2006/relationships/image" Target="../media/image7.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3.jpeg"/><Relationship Id="rId1" Type="http://schemas.openxmlformats.org/officeDocument/2006/relationships/slideMaster" Target="../slideMasters/slideMaster6.xml"/><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7.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eg"/><Relationship Id="rId1" Type="http://schemas.openxmlformats.org/officeDocument/2006/relationships/slideMaster" Target="../slideMasters/slideMaster2.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Master" Target="../slideMasters/slideMaster3.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slide" Target="../slides/slide21.xml"/><Relationship Id="rId3" Type="http://schemas.openxmlformats.org/officeDocument/2006/relationships/image" Target="../media/image13.svg"/><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image" Target="../media/image12.png"/><Relationship Id="rId1" Type="http://schemas.openxmlformats.org/officeDocument/2006/relationships/slideMaster" Target="../slideMasters/slideMaster3.xml"/><Relationship Id="rId6" Type="http://schemas.openxmlformats.org/officeDocument/2006/relationships/slide" Target="../slides/slide4.xml"/><Relationship Id="rId11" Type="http://schemas.openxmlformats.org/officeDocument/2006/relationships/image" Target="../media/image20.png"/><Relationship Id="rId5" Type="http://schemas.openxmlformats.org/officeDocument/2006/relationships/image" Target="../media/image15.svg"/><Relationship Id="rId15" Type="http://schemas.openxmlformats.org/officeDocument/2006/relationships/image" Target="../media/image23.svg"/><Relationship Id="rId10" Type="http://schemas.openxmlformats.org/officeDocument/2006/relationships/image" Target="../media/image19.svg"/><Relationship Id="rId4" Type="http://schemas.openxmlformats.org/officeDocument/2006/relationships/image" Target="../media/image14.png"/><Relationship Id="rId9" Type="http://schemas.openxmlformats.org/officeDocument/2006/relationships/image" Target="../media/image18.png"/><Relationship Id="rId14" Type="http://schemas.openxmlformats.org/officeDocument/2006/relationships/image" Target="../media/image22.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7.svg"/><Relationship Id="rId13" Type="http://schemas.openxmlformats.org/officeDocument/2006/relationships/slide" Target="../slides/slide21.xml"/><Relationship Id="rId3" Type="http://schemas.openxmlformats.org/officeDocument/2006/relationships/image" Target="../media/image13.svg"/><Relationship Id="rId7" Type="http://schemas.openxmlformats.org/officeDocument/2006/relationships/image" Target="../media/image16.png"/><Relationship Id="rId12" Type="http://schemas.openxmlformats.org/officeDocument/2006/relationships/image" Target="../media/image21.svg"/><Relationship Id="rId2" Type="http://schemas.openxmlformats.org/officeDocument/2006/relationships/image" Target="../media/image12.png"/><Relationship Id="rId1" Type="http://schemas.openxmlformats.org/officeDocument/2006/relationships/slideMaster" Target="../slideMasters/slideMaster3.xml"/><Relationship Id="rId6" Type="http://schemas.openxmlformats.org/officeDocument/2006/relationships/slide" Target="../slides/slide4.xml"/><Relationship Id="rId11" Type="http://schemas.openxmlformats.org/officeDocument/2006/relationships/image" Target="../media/image20.png"/><Relationship Id="rId5" Type="http://schemas.openxmlformats.org/officeDocument/2006/relationships/image" Target="../media/image15.svg"/><Relationship Id="rId15" Type="http://schemas.openxmlformats.org/officeDocument/2006/relationships/image" Target="../media/image23.svg"/><Relationship Id="rId10" Type="http://schemas.openxmlformats.org/officeDocument/2006/relationships/image" Target="../media/image19.svg"/><Relationship Id="rId4" Type="http://schemas.openxmlformats.org/officeDocument/2006/relationships/image" Target="../media/image14.png"/><Relationship Id="rId9" Type="http://schemas.openxmlformats.org/officeDocument/2006/relationships/image" Target="../media/image18.png"/><Relationship Id="rId14" Type="http://schemas.openxmlformats.org/officeDocument/2006/relationships/image" Target="../media/image2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5.svg"/><Relationship Id="rId4" Type="http://schemas.openxmlformats.org/officeDocument/2006/relationships/image" Target="../media/image1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Master" Target="../slideMasters/slideMaster3.xml"/><Relationship Id="rId5" Type="http://schemas.openxmlformats.org/officeDocument/2006/relationships/image" Target="../media/image15.svg"/><Relationship Id="rId4"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Before you start...">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577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01_Full White layout">
    <p:spTree>
      <p:nvGrpSpPr>
        <p:cNvPr id="1" name=""/>
        <p:cNvGrpSpPr/>
        <p:nvPr/>
      </p:nvGrpSpPr>
      <p:grpSpPr>
        <a:xfrm>
          <a:off x="0" y="0"/>
          <a:ext cx="0" cy="0"/>
          <a:chOff x="0" y="0"/>
          <a:chExt cx="0" cy="0"/>
        </a:xfrm>
      </p:grpSpPr>
      <p:sp>
        <p:nvSpPr>
          <p:cNvPr id="20" name="Subtitle 2">
            <a:extLst>
              <a:ext uri="{FF2B5EF4-FFF2-40B4-BE49-F238E27FC236}">
                <a16:creationId xmlns:a16="http://schemas.microsoft.com/office/drawing/2014/main" id="{B544E55C-B253-7641-A820-11CB38A1FE3F}"/>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21" name="Group 20">
            <a:extLst>
              <a:ext uri="{FF2B5EF4-FFF2-40B4-BE49-F238E27FC236}">
                <a16:creationId xmlns:a16="http://schemas.microsoft.com/office/drawing/2014/main" id="{7A681BFE-1B7A-BF4C-A256-3B75B57EA953}"/>
              </a:ext>
            </a:extLst>
          </p:cNvPr>
          <p:cNvGrpSpPr/>
          <p:nvPr userDrawn="1"/>
        </p:nvGrpSpPr>
        <p:grpSpPr>
          <a:xfrm>
            <a:off x="277128" y="187324"/>
            <a:ext cx="1980000" cy="256598"/>
            <a:chOff x="277128" y="187324"/>
            <a:chExt cx="1980000" cy="256598"/>
          </a:xfrm>
        </p:grpSpPr>
        <p:pic>
          <p:nvPicPr>
            <p:cNvPr id="22" name="Graphic 21">
              <a:extLst>
                <a:ext uri="{FF2B5EF4-FFF2-40B4-BE49-F238E27FC236}">
                  <a16:creationId xmlns:a16="http://schemas.microsoft.com/office/drawing/2014/main" id="{FF95CE82-DD6D-3246-86EF-170068E9B8A6}"/>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3" name="Subtitle 2">
              <a:extLst>
                <a:ext uri="{FF2B5EF4-FFF2-40B4-BE49-F238E27FC236}">
                  <a16:creationId xmlns:a16="http://schemas.microsoft.com/office/drawing/2014/main" id="{F50B92F7-3DE5-AF4F-BC71-21A63FEBF72E}"/>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35" name="Title 1">
            <a:extLst>
              <a:ext uri="{FF2B5EF4-FFF2-40B4-BE49-F238E27FC236}">
                <a16:creationId xmlns:a16="http://schemas.microsoft.com/office/drawing/2014/main" id="{6127AFC6-99AD-074A-AE8A-A466473F0FBD}"/>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28" name="Text Placeholder 2">
            <a:extLst>
              <a:ext uri="{FF2B5EF4-FFF2-40B4-BE49-F238E27FC236}">
                <a16:creationId xmlns:a16="http://schemas.microsoft.com/office/drawing/2014/main" id="{20943D4C-A5F6-B94C-8C64-41D123D63751}"/>
              </a:ext>
            </a:extLst>
          </p:cNvPr>
          <p:cNvSpPr>
            <a:spLocks noGrp="1"/>
          </p:cNvSpPr>
          <p:nvPr>
            <p:ph type="body" idx="13" hasCustomPrompt="1"/>
          </p:nvPr>
        </p:nvSpPr>
        <p:spPr>
          <a:xfrm>
            <a:off x="4819084" y="2163763"/>
            <a:ext cx="6660000" cy="3960000"/>
          </a:xfrm>
          <a:prstGeom prst="rect">
            <a:avLst/>
          </a:prstGeom>
        </p:spPr>
        <p:txBody>
          <a:bodyPr lIns="0" tIns="0" rIns="0" bIns="0" anchor="t">
            <a:noAutofit/>
          </a:bodyPr>
          <a:lstStyle>
            <a:lvl1pPr marL="0" indent="0">
              <a:lnSpc>
                <a:spcPct val="10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sp>
        <p:nvSpPr>
          <p:cNvPr id="2" name="Slide Number Placeholder 1">
            <a:extLst>
              <a:ext uri="{FF2B5EF4-FFF2-40B4-BE49-F238E27FC236}">
                <a16:creationId xmlns:a16="http://schemas.microsoft.com/office/drawing/2014/main" id="{576D4686-E120-8844-A7FA-A5B411D12231}"/>
              </a:ext>
            </a:extLst>
          </p:cNvPr>
          <p:cNvSpPr>
            <a:spLocks noGrp="1"/>
          </p:cNvSpPr>
          <p:nvPr>
            <p:ph type="sldNum" sz="quarter" idx="14"/>
          </p:nvPr>
        </p:nvSpPr>
        <p:spPr/>
        <p:txBody>
          <a:bodyPr/>
          <a:lstStyle/>
          <a:p>
            <a:fld id="{815295A1-976B-814B-9086-58070A62ABA6}" type="slidenum">
              <a:rPr lang="en-GB" smtClean="0"/>
              <a:pPr/>
              <a:t>‹#›</a:t>
            </a:fld>
            <a:endParaRPr lang="en-GB"/>
          </a:p>
        </p:txBody>
      </p:sp>
      <p:sp>
        <p:nvSpPr>
          <p:cNvPr id="27" name="Text Placeholder 2">
            <a:extLst>
              <a:ext uri="{FF2B5EF4-FFF2-40B4-BE49-F238E27FC236}">
                <a16:creationId xmlns:a16="http://schemas.microsoft.com/office/drawing/2014/main" id="{ECB655DE-73D4-204B-A2CB-09BD9A3907C8}"/>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sp>
        <p:nvSpPr>
          <p:cNvPr id="29" name="Text Placeholder 17">
            <a:extLst>
              <a:ext uri="{FF2B5EF4-FFF2-40B4-BE49-F238E27FC236}">
                <a16:creationId xmlns:a16="http://schemas.microsoft.com/office/drawing/2014/main" id="{7DE008AF-9287-0540-9D2C-55103FDDEB0B}"/>
              </a:ext>
            </a:extLst>
          </p:cNvPr>
          <p:cNvSpPr>
            <a:spLocks noGrp="1"/>
          </p:cNvSpPr>
          <p:nvPr>
            <p:ph type="body" sz="quarter" idx="15" hasCustomPrompt="1"/>
          </p:nvPr>
        </p:nvSpPr>
        <p:spPr>
          <a:xfrm>
            <a:off x="685799" y="2163763"/>
            <a:ext cx="3600000" cy="3960000"/>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pic>
        <p:nvPicPr>
          <p:cNvPr id="25" name="SVG">
            <a:extLst>
              <a:ext uri="{FF2B5EF4-FFF2-40B4-BE49-F238E27FC236}">
                <a16:creationId xmlns:a16="http://schemas.microsoft.com/office/drawing/2014/main" id="{FFB38DB4-41E2-6F4F-8265-136BE27BB12B}"/>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1552724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1_DESIGN Phases Layout">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82D0628E-9935-3348-B729-D34E46B69E8B}"/>
              </a:ext>
            </a:extLst>
          </p:cNvPr>
          <p:cNvSpPr/>
          <p:nvPr userDrawn="1"/>
        </p:nvSpPr>
        <p:spPr>
          <a:xfrm>
            <a:off x="-1771" y="0"/>
            <a:ext cx="12192000" cy="1909933"/>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9" name="Title 1">
            <a:extLst>
              <a:ext uri="{FF2B5EF4-FFF2-40B4-BE49-F238E27FC236}">
                <a16:creationId xmlns:a16="http://schemas.microsoft.com/office/drawing/2014/main" id="{D44CD576-E33F-114B-92F9-6DB1E260EF0A}"/>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31" name="Subtitle 2">
            <a:extLst>
              <a:ext uri="{FF2B5EF4-FFF2-40B4-BE49-F238E27FC236}">
                <a16:creationId xmlns:a16="http://schemas.microsoft.com/office/drawing/2014/main" id="{53265CBD-38A2-8F46-81B2-D26D596FCEB3}"/>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a:extLst>
              <a:ext uri="{FF2B5EF4-FFF2-40B4-BE49-F238E27FC236}">
                <a16:creationId xmlns:a16="http://schemas.microsoft.com/office/drawing/2014/main" id="{FB104368-529E-2745-B658-1A775BF7EA2A}"/>
              </a:ext>
            </a:extLst>
          </p:cNvPr>
          <p:cNvGrpSpPr/>
          <p:nvPr userDrawn="1"/>
        </p:nvGrpSpPr>
        <p:grpSpPr>
          <a:xfrm>
            <a:off x="277128" y="187324"/>
            <a:ext cx="1980000" cy="256598"/>
            <a:chOff x="277128" y="187324"/>
            <a:chExt cx="1980000" cy="256598"/>
          </a:xfrm>
        </p:grpSpPr>
        <p:pic>
          <p:nvPicPr>
            <p:cNvPr id="33" name="Graphic 32">
              <a:extLst>
                <a:ext uri="{FF2B5EF4-FFF2-40B4-BE49-F238E27FC236}">
                  <a16:creationId xmlns:a16="http://schemas.microsoft.com/office/drawing/2014/main" id="{3B832999-305B-B34A-A0CB-0621F597C79A}"/>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34" name="Subtitle 2">
              <a:extLst>
                <a:ext uri="{FF2B5EF4-FFF2-40B4-BE49-F238E27FC236}">
                  <a16:creationId xmlns:a16="http://schemas.microsoft.com/office/drawing/2014/main" id="{05EA3C45-EDE5-0747-8621-ABBB793836F4}"/>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cxnSp>
        <p:nvCxnSpPr>
          <p:cNvPr id="39" name="Straight Connector 38">
            <a:extLst>
              <a:ext uri="{FF2B5EF4-FFF2-40B4-BE49-F238E27FC236}">
                <a16:creationId xmlns:a16="http://schemas.microsoft.com/office/drawing/2014/main" id="{FCBAB322-6A6F-5F42-A1DC-440E4CC15610}"/>
              </a:ext>
            </a:extLst>
          </p:cNvPr>
          <p:cNvCxnSpPr>
            <a:cxnSpLocks/>
          </p:cNvCxnSpPr>
          <p:nvPr userDrawn="1"/>
        </p:nvCxnSpPr>
        <p:spPr>
          <a:xfrm flipV="1">
            <a:off x="654720" y="2881826"/>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0" name="Text Placeholder 2">
            <a:extLst>
              <a:ext uri="{FF2B5EF4-FFF2-40B4-BE49-F238E27FC236}">
                <a16:creationId xmlns:a16="http://schemas.microsoft.com/office/drawing/2014/main" id="{355CFD7F-AF63-6A4E-9EFC-D7D23DD2DB97}"/>
              </a:ext>
            </a:extLst>
          </p:cNvPr>
          <p:cNvSpPr>
            <a:spLocks noGrp="1"/>
          </p:cNvSpPr>
          <p:nvPr>
            <p:ph type="body" idx="13" hasCustomPrompt="1"/>
          </p:nvPr>
        </p:nvSpPr>
        <p:spPr>
          <a:xfrm>
            <a:off x="1305682" y="199089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400" b="1" i="0" spc="0" baseline="0">
                <a:solidFill>
                  <a:schemeClr val="accent1"/>
                </a:solidFill>
                <a:latin typeface="Lato Black" panose="020F0502020204030203" pitchFamily="34" charset="77"/>
                <a:ea typeface="Lato Black" panose="020F0502020204030203" pitchFamily="34" charset="77"/>
                <a:cs typeface="Lato Black"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Phase</a:t>
            </a:r>
          </a:p>
        </p:txBody>
      </p:sp>
      <p:sp>
        <p:nvSpPr>
          <p:cNvPr id="48" name="Text Placeholder 2">
            <a:extLst>
              <a:ext uri="{FF2B5EF4-FFF2-40B4-BE49-F238E27FC236}">
                <a16:creationId xmlns:a16="http://schemas.microsoft.com/office/drawing/2014/main" id="{2863D66F-2475-124D-BBB4-4ED5DB50CD84}"/>
              </a:ext>
            </a:extLst>
          </p:cNvPr>
          <p:cNvSpPr>
            <a:spLocks noGrp="1"/>
          </p:cNvSpPr>
          <p:nvPr>
            <p:ph type="body" idx="21" hasCustomPrompt="1"/>
          </p:nvPr>
        </p:nvSpPr>
        <p:spPr>
          <a:xfrm>
            <a:off x="666308" y="2911638"/>
            <a:ext cx="1985099" cy="981051"/>
          </a:xfrm>
          <a:prstGeom prst="rect">
            <a:avLst/>
          </a:prstGeom>
        </p:spPr>
        <p:txBody>
          <a:bodyPr lIns="0" tIns="0" rIns="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0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Summary [10pt light]</a:t>
            </a:r>
          </a:p>
        </p:txBody>
      </p:sp>
      <p:sp>
        <p:nvSpPr>
          <p:cNvPr id="83" name="Up Arrow 82">
            <a:extLst>
              <a:ext uri="{FF2B5EF4-FFF2-40B4-BE49-F238E27FC236}">
                <a16:creationId xmlns:a16="http://schemas.microsoft.com/office/drawing/2014/main" id="{61B1E75A-2C3D-A64E-BD89-8EEF4C7D1E2D}"/>
              </a:ext>
            </a:extLst>
          </p:cNvPr>
          <p:cNvSpPr/>
          <p:nvPr userDrawn="1"/>
        </p:nvSpPr>
        <p:spPr>
          <a:xfrm rot="10800000">
            <a:off x="175903" y="-844952"/>
            <a:ext cx="244525" cy="683010"/>
          </a:xfrm>
          <a:prstGeom prst="upArrow">
            <a:avLst/>
          </a:prstGeom>
          <a:solidFill>
            <a:srgbClr val="A4DE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Picture Placeholder 2">
            <a:extLst>
              <a:ext uri="{FF2B5EF4-FFF2-40B4-BE49-F238E27FC236}">
                <a16:creationId xmlns:a16="http://schemas.microsoft.com/office/drawing/2014/main" id="{C937670E-5F53-B448-885B-741630B28866}"/>
              </a:ext>
            </a:extLst>
          </p:cNvPr>
          <p:cNvSpPr>
            <a:spLocks noGrp="1"/>
          </p:cNvSpPr>
          <p:nvPr>
            <p:ph type="pic" sz="quarter" idx="14"/>
          </p:nvPr>
        </p:nvSpPr>
        <p:spPr>
          <a:xfrm>
            <a:off x="666308" y="2039024"/>
            <a:ext cx="540000" cy="612000"/>
          </a:xfrm>
          <a:solidFill>
            <a:schemeClr val="bg1">
              <a:lumMod val="95000"/>
            </a:schemeClr>
          </a:solidFill>
        </p:spPr>
        <p:txBody>
          <a:bodyPr>
            <a:noAutofit/>
          </a:bodyPr>
          <a:lstStyle>
            <a:lvl1pPr>
              <a:defRPr sz="800"/>
            </a:lvl1pPr>
          </a:lstStyle>
          <a:p>
            <a:endParaRPr lang="en-GB"/>
          </a:p>
        </p:txBody>
      </p:sp>
      <p:sp>
        <p:nvSpPr>
          <p:cNvPr id="2" name="Slide Number Placeholder 1">
            <a:extLst>
              <a:ext uri="{FF2B5EF4-FFF2-40B4-BE49-F238E27FC236}">
                <a16:creationId xmlns:a16="http://schemas.microsoft.com/office/drawing/2014/main" id="{92CB2C04-8C07-A84A-B6CD-5E945FC67343}"/>
              </a:ext>
            </a:extLst>
          </p:cNvPr>
          <p:cNvSpPr>
            <a:spLocks noGrp="1"/>
          </p:cNvSpPr>
          <p:nvPr>
            <p:ph type="sldNum" sz="quarter" idx="31"/>
          </p:nvPr>
        </p:nvSpPr>
        <p:spPr/>
        <p:txBody>
          <a:bodyPr/>
          <a:lstStyle/>
          <a:p>
            <a:fld id="{815295A1-976B-814B-9086-58070A62ABA6}" type="slidenum">
              <a:rPr lang="en-GB" smtClean="0"/>
              <a:pPr/>
              <a:t>‹#›</a:t>
            </a:fld>
            <a:endParaRPr lang="en-GB"/>
          </a:p>
        </p:txBody>
      </p:sp>
      <p:cxnSp>
        <p:nvCxnSpPr>
          <p:cNvPr id="70" name="Straight Connector 69">
            <a:extLst>
              <a:ext uri="{FF2B5EF4-FFF2-40B4-BE49-F238E27FC236}">
                <a16:creationId xmlns:a16="http://schemas.microsoft.com/office/drawing/2014/main" id="{2600EC96-6529-1742-B0A4-64BA386B20AF}"/>
              </a:ext>
            </a:extLst>
          </p:cNvPr>
          <p:cNvCxnSpPr>
            <a:cxnSpLocks/>
          </p:cNvCxnSpPr>
          <p:nvPr userDrawn="1"/>
        </p:nvCxnSpPr>
        <p:spPr>
          <a:xfrm flipV="1">
            <a:off x="2820799" y="2881826"/>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BCCF3FF5-4A93-0946-8DCD-9DCFEA902290}"/>
              </a:ext>
            </a:extLst>
          </p:cNvPr>
          <p:cNvCxnSpPr>
            <a:cxnSpLocks/>
          </p:cNvCxnSpPr>
          <p:nvPr userDrawn="1"/>
        </p:nvCxnSpPr>
        <p:spPr>
          <a:xfrm flipV="1">
            <a:off x="4979382" y="2881826"/>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358416FB-AD14-2D43-9288-E960E2403973}"/>
              </a:ext>
            </a:extLst>
          </p:cNvPr>
          <p:cNvCxnSpPr>
            <a:cxnSpLocks/>
          </p:cNvCxnSpPr>
          <p:nvPr userDrawn="1"/>
        </p:nvCxnSpPr>
        <p:spPr>
          <a:xfrm flipV="1">
            <a:off x="7137966" y="2881826"/>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84A8DB79-3CFE-DC41-A0D9-A18974E43332}"/>
              </a:ext>
            </a:extLst>
          </p:cNvPr>
          <p:cNvCxnSpPr>
            <a:cxnSpLocks/>
          </p:cNvCxnSpPr>
          <p:nvPr userDrawn="1"/>
        </p:nvCxnSpPr>
        <p:spPr>
          <a:xfrm flipV="1">
            <a:off x="9296549" y="2881826"/>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A750B746-82CC-2D4A-B3F3-D8E476043328}"/>
              </a:ext>
            </a:extLst>
          </p:cNvPr>
          <p:cNvCxnSpPr>
            <a:cxnSpLocks/>
          </p:cNvCxnSpPr>
          <p:nvPr userDrawn="1"/>
        </p:nvCxnSpPr>
        <p:spPr>
          <a:xfrm flipV="1">
            <a:off x="647225" y="4025311"/>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53A8498-B704-C244-BB1D-08EF3FD51934}"/>
              </a:ext>
            </a:extLst>
          </p:cNvPr>
          <p:cNvCxnSpPr>
            <a:cxnSpLocks/>
          </p:cNvCxnSpPr>
          <p:nvPr userDrawn="1"/>
        </p:nvCxnSpPr>
        <p:spPr>
          <a:xfrm flipV="1">
            <a:off x="2820799" y="4025311"/>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E12C009B-BFB9-5343-9A49-F46F7D9B57A1}"/>
              </a:ext>
            </a:extLst>
          </p:cNvPr>
          <p:cNvCxnSpPr>
            <a:cxnSpLocks/>
          </p:cNvCxnSpPr>
          <p:nvPr userDrawn="1"/>
        </p:nvCxnSpPr>
        <p:spPr>
          <a:xfrm flipV="1">
            <a:off x="4979382" y="4025311"/>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FE0FA8FC-3043-904A-9C66-BB2416C63009}"/>
              </a:ext>
            </a:extLst>
          </p:cNvPr>
          <p:cNvCxnSpPr>
            <a:cxnSpLocks/>
          </p:cNvCxnSpPr>
          <p:nvPr userDrawn="1"/>
        </p:nvCxnSpPr>
        <p:spPr>
          <a:xfrm flipV="1">
            <a:off x="7137966" y="4025311"/>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EA25FAD0-90EF-074E-92A1-A850A25FB973}"/>
              </a:ext>
            </a:extLst>
          </p:cNvPr>
          <p:cNvCxnSpPr>
            <a:cxnSpLocks/>
          </p:cNvCxnSpPr>
          <p:nvPr userDrawn="1"/>
        </p:nvCxnSpPr>
        <p:spPr>
          <a:xfrm flipV="1">
            <a:off x="9296549" y="4025311"/>
            <a:ext cx="1985099" cy="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7" name="Text Placeholder 2">
            <a:extLst>
              <a:ext uri="{FF2B5EF4-FFF2-40B4-BE49-F238E27FC236}">
                <a16:creationId xmlns:a16="http://schemas.microsoft.com/office/drawing/2014/main" id="{C5E5FB2A-1835-C64E-9F08-563F1FD0CD5F}"/>
              </a:ext>
            </a:extLst>
          </p:cNvPr>
          <p:cNvSpPr>
            <a:spLocks noGrp="1"/>
          </p:cNvSpPr>
          <p:nvPr>
            <p:ph type="body" idx="40" hasCustomPrompt="1"/>
          </p:nvPr>
        </p:nvSpPr>
        <p:spPr>
          <a:xfrm>
            <a:off x="1305682" y="2222006"/>
            <a:ext cx="1334137" cy="156509"/>
          </a:xfrm>
          <a:prstGeom prst="rect">
            <a:avLst/>
          </a:prstGeom>
        </p:spPr>
        <p:txBody>
          <a:bodyPr lIns="0" tIns="0" rIns="0" bIns="0" anchor="t">
            <a:noAutofit/>
          </a:bodyPr>
          <a:lstStyle>
            <a:lvl1pPr marL="0" indent="0" algn="l">
              <a:lnSpc>
                <a:spcPct val="90000"/>
              </a:lnSpc>
              <a:buFont typeface="Arial" panose="020B0604020202020204" pitchFamily="34" charset="0"/>
              <a:buNone/>
              <a:defRPr sz="1050" b="1" i="0" spc="0" baseline="0">
                <a:solidFill>
                  <a:srgbClr val="2E344D"/>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Title</a:t>
            </a:r>
          </a:p>
        </p:txBody>
      </p:sp>
      <p:sp>
        <p:nvSpPr>
          <p:cNvPr id="88" name="Text Placeholder 2">
            <a:extLst>
              <a:ext uri="{FF2B5EF4-FFF2-40B4-BE49-F238E27FC236}">
                <a16:creationId xmlns:a16="http://schemas.microsoft.com/office/drawing/2014/main" id="{05C78496-88D5-9B42-B606-70B83FCB04A6}"/>
              </a:ext>
            </a:extLst>
          </p:cNvPr>
          <p:cNvSpPr>
            <a:spLocks noGrp="1"/>
          </p:cNvSpPr>
          <p:nvPr>
            <p:ph type="body" idx="41" hasCustomPrompt="1"/>
          </p:nvPr>
        </p:nvSpPr>
        <p:spPr>
          <a:xfrm>
            <a:off x="1305682" y="253121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000" b="0" i="0" spc="0" baseline="0">
                <a:solidFill>
                  <a:schemeClr val="bg2"/>
                </a:solidFill>
                <a:latin typeface="Lato Light" panose="020F0302020204030203" pitchFamily="34" charset="77"/>
                <a:ea typeface="Lato Light" panose="020F0302020204030203" pitchFamily="34" charset="77"/>
                <a:cs typeface="Lato Light" panose="020F03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XX days</a:t>
            </a:r>
          </a:p>
        </p:txBody>
      </p:sp>
      <p:sp>
        <p:nvSpPr>
          <p:cNvPr id="89" name="Text Placeholder 2">
            <a:extLst>
              <a:ext uri="{FF2B5EF4-FFF2-40B4-BE49-F238E27FC236}">
                <a16:creationId xmlns:a16="http://schemas.microsoft.com/office/drawing/2014/main" id="{74A21CFB-AFC4-F245-BEA7-C58955E8C047}"/>
              </a:ext>
            </a:extLst>
          </p:cNvPr>
          <p:cNvSpPr>
            <a:spLocks noGrp="1"/>
          </p:cNvSpPr>
          <p:nvPr>
            <p:ph type="body" idx="42" hasCustomPrompt="1"/>
          </p:nvPr>
        </p:nvSpPr>
        <p:spPr>
          <a:xfrm>
            <a:off x="3464266" y="199089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400" b="1" i="0" spc="0" baseline="0">
                <a:solidFill>
                  <a:schemeClr val="accent1"/>
                </a:solidFill>
                <a:latin typeface="Lato Black" panose="020F0502020204030203" pitchFamily="34" charset="77"/>
                <a:ea typeface="Lato Black" panose="020F0502020204030203" pitchFamily="34" charset="77"/>
                <a:cs typeface="Lato Black"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Phase</a:t>
            </a:r>
          </a:p>
        </p:txBody>
      </p:sp>
      <p:sp>
        <p:nvSpPr>
          <p:cNvPr id="90" name="Picture Placeholder 2">
            <a:extLst>
              <a:ext uri="{FF2B5EF4-FFF2-40B4-BE49-F238E27FC236}">
                <a16:creationId xmlns:a16="http://schemas.microsoft.com/office/drawing/2014/main" id="{614F285D-8085-4F4F-9BCF-2A345503339D}"/>
              </a:ext>
            </a:extLst>
          </p:cNvPr>
          <p:cNvSpPr>
            <a:spLocks noGrp="1"/>
          </p:cNvSpPr>
          <p:nvPr>
            <p:ph type="pic" sz="quarter" idx="43"/>
          </p:nvPr>
        </p:nvSpPr>
        <p:spPr>
          <a:xfrm>
            <a:off x="2824892" y="2039024"/>
            <a:ext cx="540000" cy="612000"/>
          </a:xfrm>
          <a:solidFill>
            <a:schemeClr val="bg1">
              <a:lumMod val="95000"/>
            </a:schemeClr>
          </a:solidFill>
        </p:spPr>
        <p:txBody>
          <a:bodyPr>
            <a:noAutofit/>
          </a:bodyPr>
          <a:lstStyle>
            <a:lvl1pPr>
              <a:defRPr sz="800"/>
            </a:lvl1pPr>
          </a:lstStyle>
          <a:p>
            <a:endParaRPr lang="en-GB"/>
          </a:p>
        </p:txBody>
      </p:sp>
      <p:sp>
        <p:nvSpPr>
          <p:cNvPr id="91" name="Text Placeholder 2">
            <a:extLst>
              <a:ext uri="{FF2B5EF4-FFF2-40B4-BE49-F238E27FC236}">
                <a16:creationId xmlns:a16="http://schemas.microsoft.com/office/drawing/2014/main" id="{8EAF169E-E442-1A42-87C3-8A201E42C193}"/>
              </a:ext>
            </a:extLst>
          </p:cNvPr>
          <p:cNvSpPr>
            <a:spLocks noGrp="1"/>
          </p:cNvSpPr>
          <p:nvPr>
            <p:ph type="body" idx="44" hasCustomPrompt="1"/>
          </p:nvPr>
        </p:nvSpPr>
        <p:spPr>
          <a:xfrm>
            <a:off x="3464266" y="2222006"/>
            <a:ext cx="1334137" cy="156509"/>
          </a:xfrm>
          <a:prstGeom prst="rect">
            <a:avLst/>
          </a:prstGeom>
        </p:spPr>
        <p:txBody>
          <a:bodyPr lIns="0" tIns="0" rIns="0" bIns="0" anchor="t">
            <a:noAutofit/>
          </a:bodyPr>
          <a:lstStyle>
            <a:lvl1pPr marL="0" indent="0" algn="l">
              <a:lnSpc>
                <a:spcPct val="90000"/>
              </a:lnSpc>
              <a:buFont typeface="Arial" panose="020B0604020202020204" pitchFamily="34" charset="0"/>
              <a:buNone/>
              <a:defRPr sz="1050" b="1" i="0" spc="0" baseline="0">
                <a:solidFill>
                  <a:srgbClr val="2E344D"/>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Title</a:t>
            </a:r>
          </a:p>
        </p:txBody>
      </p:sp>
      <p:sp>
        <p:nvSpPr>
          <p:cNvPr id="92" name="Text Placeholder 2">
            <a:extLst>
              <a:ext uri="{FF2B5EF4-FFF2-40B4-BE49-F238E27FC236}">
                <a16:creationId xmlns:a16="http://schemas.microsoft.com/office/drawing/2014/main" id="{0D1C0ECE-889B-1B43-AD1D-8208BB31908A}"/>
              </a:ext>
            </a:extLst>
          </p:cNvPr>
          <p:cNvSpPr>
            <a:spLocks noGrp="1"/>
          </p:cNvSpPr>
          <p:nvPr>
            <p:ph type="body" idx="45" hasCustomPrompt="1"/>
          </p:nvPr>
        </p:nvSpPr>
        <p:spPr>
          <a:xfrm>
            <a:off x="3464266" y="253121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000" b="0" i="0" spc="0" baseline="0">
                <a:solidFill>
                  <a:schemeClr val="bg2"/>
                </a:solidFill>
                <a:latin typeface="Lato Light" panose="020F0302020204030203" pitchFamily="34" charset="77"/>
                <a:ea typeface="Lato Light" panose="020F0302020204030203" pitchFamily="34" charset="77"/>
                <a:cs typeface="Lato Light" panose="020F03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XX days</a:t>
            </a:r>
          </a:p>
        </p:txBody>
      </p:sp>
      <p:sp>
        <p:nvSpPr>
          <p:cNvPr id="93" name="Text Placeholder 2">
            <a:extLst>
              <a:ext uri="{FF2B5EF4-FFF2-40B4-BE49-F238E27FC236}">
                <a16:creationId xmlns:a16="http://schemas.microsoft.com/office/drawing/2014/main" id="{075AA210-A3A0-014E-B2CC-293D179548E1}"/>
              </a:ext>
            </a:extLst>
          </p:cNvPr>
          <p:cNvSpPr>
            <a:spLocks noGrp="1"/>
          </p:cNvSpPr>
          <p:nvPr>
            <p:ph type="body" idx="46" hasCustomPrompt="1"/>
          </p:nvPr>
        </p:nvSpPr>
        <p:spPr>
          <a:xfrm>
            <a:off x="5615355" y="199089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400" b="1" i="0" spc="0" baseline="0">
                <a:solidFill>
                  <a:schemeClr val="accent1"/>
                </a:solidFill>
                <a:latin typeface="Lato Black" panose="020F0502020204030203" pitchFamily="34" charset="77"/>
                <a:ea typeface="Lato Black" panose="020F0502020204030203" pitchFamily="34" charset="77"/>
                <a:cs typeface="Lato Black"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Phase</a:t>
            </a:r>
          </a:p>
        </p:txBody>
      </p:sp>
      <p:sp>
        <p:nvSpPr>
          <p:cNvPr id="94" name="Picture Placeholder 2">
            <a:extLst>
              <a:ext uri="{FF2B5EF4-FFF2-40B4-BE49-F238E27FC236}">
                <a16:creationId xmlns:a16="http://schemas.microsoft.com/office/drawing/2014/main" id="{3CF3BE5A-A01B-6C47-B1EF-CBF562294723}"/>
              </a:ext>
            </a:extLst>
          </p:cNvPr>
          <p:cNvSpPr>
            <a:spLocks noGrp="1"/>
          </p:cNvSpPr>
          <p:nvPr>
            <p:ph type="pic" sz="quarter" idx="47"/>
          </p:nvPr>
        </p:nvSpPr>
        <p:spPr>
          <a:xfrm>
            <a:off x="4975981" y="2039024"/>
            <a:ext cx="540000" cy="612000"/>
          </a:xfrm>
          <a:solidFill>
            <a:schemeClr val="bg1">
              <a:lumMod val="95000"/>
            </a:schemeClr>
          </a:solidFill>
        </p:spPr>
        <p:txBody>
          <a:bodyPr>
            <a:noAutofit/>
          </a:bodyPr>
          <a:lstStyle>
            <a:lvl1pPr>
              <a:defRPr sz="800"/>
            </a:lvl1pPr>
          </a:lstStyle>
          <a:p>
            <a:endParaRPr lang="en-GB"/>
          </a:p>
        </p:txBody>
      </p:sp>
      <p:sp>
        <p:nvSpPr>
          <p:cNvPr id="95" name="Text Placeholder 2">
            <a:extLst>
              <a:ext uri="{FF2B5EF4-FFF2-40B4-BE49-F238E27FC236}">
                <a16:creationId xmlns:a16="http://schemas.microsoft.com/office/drawing/2014/main" id="{CB3B3632-2D73-7247-9510-2C23D7450492}"/>
              </a:ext>
            </a:extLst>
          </p:cNvPr>
          <p:cNvSpPr>
            <a:spLocks noGrp="1"/>
          </p:cNvSpPr>
          <p:nvPr>
            <p:ph type="body" idx="48" hasCustomPrompt="1"/>
          </p:nvPr>
        </p:nvSpPr>
        <p:spPr>
          <a:xfrm>
            <a:off x="5615355" y="2222006"/>
            <a:ext cx="1334137" cy="156509"/>
          </a:xfrm>
          <a:prstGeom prst="rect">
            <a:avLst/>
          </a:prstGeom>
        </p:spPr>
        <p:txBody>
          <a:bodyPr lIns="0" tIns="0" rIns="0" bIns="0" anchor="t">
            <a:noAutofit/>
          </a:bodyPr>
          <a:lstStyle>
            <a:lvl1pPr marL="0" indent="0" algn="l">
              <a:lnSpc>
                <a:spcPct val="90000"/>
              </a:lnSpc>
              <a:buFont typeface="Arial" panose="020B0604020202020204" pitchFamily="34" charset="0"/>
              <a:buNone/>
              <a:defRPr sz="1050" b="1" i="0" spc="0" baseline="0">
                <a:solidFill>
                  <a:srgbClr val="2E344D"/>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Title</a:t>
            </a:r>
          </a:p>
        </p:txBody>
      </p:sp>
      <p:sp>
        <p:nvSpPr>
          <p:cNvPr id="96" name="Text Placeholder 2">
            <a:extLst>
              <a:ext uri="{FF2B5EF4-FFF2-40B4-BE49-F238E27FC236}">
                <a16:creationId xmlns:a16="http://schemas.microsoft.com/office/drawing/2014/main" id="{FF4BDDB6-4F20-CD4B-AACD-63482A5B6BE0}"/>
              </a:ext>
            </a:extLst>
          </p:cNvPr>
          <p:cNvSpPr>
            <a:spLocks noGrp="1"/>
          </p:cNvSpPr>
          <p:nvPr>
            <p:ph type="body" idx="49" hasCustomPrompt="1"/>
          </p:nvPr>
        </p:nvSpPr>
        <p:spPr>
          <a:xfrm>
            <a:off x="5615355" y="253121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000" b="0" i="0" spc="0" baseline="0">
                <a:solidFill>
                  <a:schemeClr val="bg2"/>
                </a:solidFill>
                <a:latin typeface="Lato Light" panose="020F0302020204030203" pitchFamily="34" charset="77"/>
                <a:ea typeface="Lato Light" panose="020F0302020204030203" pitchFamily="34" charset="77"/>
                <a:cs typeface="Lato Light" panose="020F03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XX days</a:t>
            </a:r>
          </a:p>
        </p:txBody>
      </p:sp>
      <p:sp>
        <p:nvSpPr>
          <p:cNvPr id="97" name="Text Placeholder 2">
            <a:extLst>
              <a:ext uri="{FF2B5EF4-FFF2-40B4-BE49-F238E27FC236}">
                <a16:creationId xmlns:a16="http://schemas.microsoft.com/office/drawing/2014/main" id="{06CF1473-91F3-9648-ACC7-FDB301B82A81}"/>
              </a:ext>
            </a:extLst>
          </p:cNvPr>
          <p:cNvSpPr>
            <a:spLocks noGrp="1"/>
          </p:cNvSpPr>
          <p:nvPr>
            <p:ph type="body" idx="50" hasCustomPrompt="1"/>
          </p:nvPr>
        </p:nvSpPr>
        <p:spPr>
          <a:xfrm>
            <a:off x="7773939" y="199089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400" b="1" i="0" spc="0" baseline="0">
                <a:solidFill>
                  <a:schemeClr val="accent1"/>
                </a:solidFill>
                <a:latin typeface="Lato Black" panose="020F0502020204030203" pitchFamily="34" charset="77"/>
                <a:ea typeface="Lato Black" panose="020F0502020204030203" pitchFamily="34" charset="77"/>
                <a:cs typeface="Lato Black"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Phase</a:t>
            </a:r>
          </a:p>
        </p:txBody>
      </p:sp>
      <p:sp>
        <p:nvSpPr>
          <p:cNvPr id="98" name="Picture Placeholder 2">
            <a:extLst>
              <a:ext uri="{FF2B5EF4-FFF2-40B4-BE49-F238E27FC236}">
                <a16:creationId xmlns:a16="http://schemas.microsoft.com/office/drawing/2014/main" id="{45E771DB-FB0B-704D-891C-A5A88BFC54F3}"/>
              </a:ext>
            </a:extLst>
          </p:cNvPr>
          <p:cNvSpPr>
            <a:spLocks noGrp="1"/>
          </p:cNvSpPr>
          <p:nvPr>
            <p:ph type="pic" sz="quarter" idx="51"/>
          </p:nvPr>
        </p:nvSpPr>
        <p:spPr>
          <a:xfrm>
            <a:off x="7134565" y="2039024"/>
            <a:ext cx="540000" cy="612000"/>
          </a:xfrm>
          <a:solidFill>
            <a:schemeClr val="bg1">
              <a:lumMod val="95000"/>
            </a:schemeClr>
          </a:solidFill>
        </p:spPr>
        <p:txBody>
          <a:bodyPr>
            <a:noAutofit/>
          </a:bodyPr>
          <a:lstStyle>
            <a:lvl1pPr>
              <a:defRPr sz="800"/>
            </a:lvl1pPr>
          </a:lstStyle>
          <a:p>
            <a:endParaRPr lang="en-GB"/>
          </a:p>
        </p:txBody>
      </p:sp>
      <p:sp>
        <p:nvSpPr>
          <p:cNvPr id="99" name="Text Placeholder 2">
            <a:extLst>
              <a:ext uri="{FF2B5EF4-FFF2-40B4-BE49-F238E27FC236}">
                <a16:creationId xmlns:a16="http://schemas.microsoft.com/office/drawing/2014/main" id="{404D55A3-8209-6E4B-A8A3-194819651793}"/>
              </a:ext>
            </a:extLst>
          </p:cNvPr>
          <p:cNvSpPr>
            <a:spLocks noGrp="1"/>
          </p:cNvSpPr>
          <p:nvPr>
            <p:ph type="body" idx="52" hasCustomPrompt="1"/>
          </p:nvPr>
        </p:nvSpPr>
        <p:spPr>
          <a:xfrm>
            <a:off x="7773939" y="2222006"/>
            <a:ext cx="1334137" cy="156509"/>
          </a:xfrm>
          <a:prstGeom prst="rect">
            <a:avLst/>
          </a:prstGeom>
        </p:spPr>
        <p:txBody>
          <a:bodyPr lIns="0" tIns="0" rIns="0" bIns="0" anchor="t">
            <a:noAutofit/>
          </a:bodyPr>
          <a:lstStyle>
            <a:lvl1pPr marL="0" indent="0" algn="l">
              <a:lnSpc>
                <a:spcPct val="90000"/>
              </a:lnSpc>
              <a:buFont typeface="Arial" panose="020B0604020202020204" pitchFamily="34" charset="0"/>
              <a:buNone/>
              <a:defRPr sz="1050" b="1" i="0" spc="0" baseline="0">
                <a:solidFill>
                  <a:srgbClr val="2E344D"/>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Title</a:t>
            </a:r>
          </a:p>
        </p:txBody>
      </p:sp>
      <p:sp>
        <p:nvSpPr>
          <p:cNvPr id="100" name="Text Placeholder 2">
            <a:extLst>
              <a:ext uri="{FF2B5EF4-FFF2-40B4-BE49-F238E27FC236}">
                <a16:creationId xmlns:a16="http://schemas.microsoft.com/office/drawing/2014/main" id="{E4A2A299-DCCD-174E-B175-C9230033A51B}"/>
              </a:ext>
            </a:extLst>
          </p:cNvPr>
          <p:cNvSpPr>
            <a:spLocks noGrp="1"/>
          </p:cNvSpPr>
          <p:nvPr>
            <p:ph type="body" idx="53" hasCustomPrompt="1"/>
          </p:nvPr>
        </p:nvSpPr>
        <p:spPr>
          <a:xfrm>
            <a:off x="7773939" y="253121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000" b="0" i="0" spc="0" baseline="0">
                <a:solidFill>
                  <a:schemeClr val="bg2"/>
                </a:solidFill>
                <a:latin typeface="Lato Light" panose="020F0302020204030203" pitchFamily="34" charset="77"/>
                <a:ea typeface="Lato Light" panose="020F0302020204030203" pitchFamily="34" charset="77"/>
                <a:cs typeface="Lato Light" panose="020F03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XX days</a:t>
            </a:r>
          </a:p>
        </p:txBody>
      </p:sp>
      <p:sp>
        <p:nvSpPr>
          <p:cNvPr id="101" name="Text Placeholder 2">
            <a:extLst>
              <a:ext uri="{FF2B5EF4-FFF2-40B4-BE49-F238E27FC236}">
                <a16:creationId xmlns:a16="http://schemas.microsoft.com/office/drawing/2014/main" id="{98F4EB15-DD70-FF43-8097-5B81002E33A3}"/>
              </a:ext>
            </a:extLst>
          </p:cNvPr>
          <p:cNvSpPr>
            <a:spLocks noGrp="1"/>
          </p:cNvSpPr>
          <p:nvPr>
            <p:ph type="body" idx="54" hasCustomPrompt="1"/>
          </p:nvPr>
        </p:nvSpPr>
        <p:spPr>
          <a:xfrm>
            <a:off x="9932523" y="199089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400" b="1" i="0" spc="0" baseline="0">
                <a:solidFill>
                  <a:schemeClr val="accent1"/>
                </a:solidFill>
                <a:latin typeface="Lato Black" panose="020F0502020204030203" pitchFamily="34" charset="77"/>
                <a:ea typeface="Lato Black" panose="020F0502020204030203" pitchFamily="34" charset="77"/>
                <a:cs typeface="Lato Black"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Phase</a:t>
            </a:r>
          </a:p>
        </p:txBody>
      </p:sp>
      <p:sp>
        <p:nvSpPr>
          <p:cNvPr id="102" name="Picture Placeholder 2">
            <a:extLst>
              <a:ext uri="{FF2B5EF4-FFF2-40B4-BE49-F238E27FC236}">
                <a16:creationId xmlns:a16="http://schemas.microsoft.com/office/drawing/2014/main" id="{9228095B-C899-804B-B955-210E2F79DF5E}"/>
              </a:ext>
            </a:extLst>
          </p:cNvPr>
          <p:cNvSpPr>
            <a:spLocks noGrp="1"/>
          </p:cNvSpPr>
          <p:nvPr>
            <p:ph type="pic" sz="quarter" idx="55"/>
          </p:nvPr>
        </p:nvSpPr>
        <p:spPr>
          <a:xfrm>
            <a:off x="9293149" y="2039024"/>
            <a:ext cx="540000" cy="612000"/>
          </a:xfrm>
          <a:solidFill>
            <a:schemeClr val="bg1">
              <a:lumMod val="95000"/>
            </a:schemeClr>
          </a:solidFill>
        </p:spPr>
        <p:txBody>
          <a:bodyPr>
            <a:noAutofit/>
          </a:bodyPr>
          <a:lstStyle>
            <a:lvl1pPr>
              <a:defRPr sz="800"/>
            </a:lvl1pPr>
          </a:lstStyle>
          <a:p>
            <a:endParaRPr lang="en-GB"/>
          </a:p>
        </p:txBody>
      </p:sp>
      <p:sp>
        <p:nvSpPr>
          <p:cNvPr id="103" name="Text Placeholder 2">
            <a:extLst>
              <a:ext uri="{FF2B5EF4-FFF2-40B4-BE49-F238E27FC236}">
                <a16:creationId xmlns:a16="http://schemas.microsoft.com/office/drawing/2014/main" id="{E5AF0F8E-1447-4448-B015-C08D9E7F11CE}"/>
              </a:ext>
            </a:extLst>
          </p:cNvPr>
          <p:cNvSpPr>
            <a:spLocks noGrp="1"/>
          </p:cNvSpPr>
          <p:nvPr>
            <p:ph type="body" idx="56" hasCustomPrompt="1"/>
          </p:nvPr>
        </p:nvSpPr>
        <p:spPr>
          <a:xfrm>
            <a:off x="9932523" y="2222006"/>
            <a:ext cx="1334137" cy="156509"/>
          </a:xfrm>
          <a:prstGeom prst="rect">
            <a:avLst/>
          </a:prstGeom>
        </p:spPr>
        <p:txBody>
          <a:bodyPr lIns="0" tIns="0" rIns="0" bIns="0" anchor="t">
            <a:noAutofit/>
          </a:bodyPr>
          <a:lstStyle>
            <a:lvl1pPr marL="0" indent="0" algn="l">
              <a:lnSpc>
                <a:spcPct val="90000"/>
              </a:lnSpc>
              <a:buFont typeface="Arial" panose="020B0604020202020204" pitchFamily="34" charset="0"/>
              <a:buNone/>
              <a:defRPr sz="1050" b="1" i="0" spc="0" baseline="0">
                <a:solidFill>
                  <a:srgbClr val="2E344D"/>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Title</a:t>
            </a:r>
          </a:p>
        </p:txBody>
      </p:sp>
      <p:sp>
        <p:nvSpPr>
          <p:cNvPr id="104" name="Text Placeholder 2">
            <a:extLst>
              <a:ext uri="{FF2B5EF4-FFF2-40B4-BE49-F238E27FC236}">
                <a16:creationId xmlns:a16="http://schemas.microsoft.com/office/drawing/2014/main" id="{351E9B15-4B94-B545-B37C-DB42821A084A}"/>
              </a:ext>
            </a:extLst>
          </p:cNvPr>
          <p:cNvSpPr>
            <a:spLocks noGrp="1"/>
          </p:cNvSpPr>
          <p:nvPr>
            <p:ph type="body" idx="57" hasCustomPrompt="1"/>
          </p:nvPr>
        </p:nvSpPr>
        <p:spPr>
          <a:xfrm>
            <a:off x="9932523" y="2531219"/>
            <a:ext cx="1334137" cy="156509"/>
          </a:xfrm>
          <a:prstGeom prst="rect">
            <a:avLst/>
          </a:prstGeom>
        </p:spPr>
        <p:txBody>
          <a:bodyPr lIns="0" tIns="0" rIns="0" bIns="0" anchor="t">
            <a:noAutofit/>
          </a:bodyPr>
          <a:lstStyle>
            <a:lvl1pPr marL="0" indent="0" algn="l">
              <a:lnSpc>
                <a:spcPct val="100000"/>
              </a:lnSpc>
              <a:buFont typeface="Arial" panose="020B0604020202020204" pitchFamily="34" charset="0"/>
              <a:buNone/>
              <a:defRPr sz="1000" b="0" i="0" spc="0" baseline="0">
                <a:solidFill>
                  <a:schemeClr val="bg2"/>
                </a:solidFill>
                <a:latin typeface="Lato Light" panose="020F0302020204030203" pitchFamily="34" charset="77"/>
                <a:ea typeface="Lato Light" panose="020F0302020204030203" pitchFamily="34" charset="77"/>
                <a:cs typeface="Lato Light" panose="020F03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XX days</a:t>
            </a:r>
          </a:p>
        </p:txBody>
      </p:sp>
      <p:sp>
        <p:nvSpPr>
          <p:cNvPr id="105" name="Text Placeholder 2">
            <a:extLst>
              <a:ext uri="{FF2B5EF4-FFF2-40B4-BE49-F238E27FC236}">
                <a16:creationId xmlns:a16="http://schemas.microsoft.com/office/drawing/2014/main" id="{A01F37B9-5766-9F44-A2D8-33EB1BA8FD4E}"/>
              </a:ext>
            </a:extLst>
          </p:cNvPr>
          <p:cNvSpPr>
            <a:spLocks noGrp="1"/>
          </p:cNvSpPr>
          <p:nvPr>
            <p:ph type="body" idx="58" hasCustomPrompt="1"/>
          </p:nvPr>
        </p:nvSpPr>
        <p:spPr>
          <a:xfrm>
            <a:off x="666308" y="4387008"/>
            <a:ext cx="1985099" cy="1838880"/>
          </a:xfrm>
          <a:prstGeom prst="rect">
            <a:avLst/>
          </a:prstGeom>
        </p:spPr>
        <p:txBody>
          <a:bodyPr lIns="0" tIns="0" rIns="0" bIns="0" anchor="t">
            <a:noAutofit/>
          </a:bodyPr>
          <a:lstStyle>
            <a:lvl1pPr marL="155575" marR="0" indent="-155575" algn="l" defTabSz="914400" rtl="0" eaLnBrk="1" fontAlgn="auto" latinLnBrk="0" hangingPunct="1">
              <a:lnSpc>
                <a:spcPct val="100000"/>
              </a:lnSpc>
              <a:spcBef>
                <a:spcPts val="0"/>
              </a:spcBef>
              <a:spcAft>
                <a:spcPts val="300"/>
              </a:spcAft>
              <a:buClr>
                <a:schemeClr val="accent1"/>
              </a:buClr>
              <a:buSzPct val="100000"/>
              <a:buFont typeface="+mj-lt"/>
              <a:buAutoNum type="arabicPeriod"/>
              <a:tabLst/>
              <a:defRPr sz="8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Activity bullets [8pt light]</a:t>
            </a:r>
          </a:p>
        </p:txBody>
      </p:sp>
      <p:sp>
        <p:nvSpPr>
          <p:cNvPr id="107" name="Text Placeholder 2">
            <a:extLst>
              <a:ext uri="{FF2B5EF4-FFF2-40B4-BE49-F238E27FC236}">
                <a16:creationId xmlns:a16="http://schemas.microsoft.com/office/drawing/2014/main" id="{20AB99DC-BF4C-084B-8245-8A71271A2B43}"/>
              </a:ext>
            </a:extLst>
          </p:cNvPr>
          <p:cNvSpPr>
            <a:spLocks noGrp="1"/>
          </p:cNvSpPr>
          <p:nvPr>
            <p:ph type="body" idx="59" hasCustomPrompt="1"/>
          </p:nvPr>
        </p:nvSpPr>
        <p:spPr>
          <a:xfrm>
            <a:off x="666308" y="4132176"/>
            <a:ext cx="1985099" cy="215760"/>
          </a:xfrm>
          <a:prstGeom prst="rect">
            <a:avLst/>
          </a:prstGeom>
        </p:spPr>
        <p:txBody>
          <a:bodyPr lIns="0" tIns="0" rIns="0" bIns="0" anchor="t">
            <a:noAutofit/>
          </a:bodyPr>
          <a:lstStyle>
            <a:lvl1pPr marL="6350" marR="0" indent="0" algn="l" defTabSz="914400" rtl="0" eaLnBrk="1" fontAlgn="auto" latinLnBrk="0" hangingPunct="1">
              <a:lnSpc>
                <a:spcPct val="100000"/>
              </a:lnSpc>
              <a:spcBef>
                <a:spcPts val="0"/>
              </a:spcBef>
              <a:spcAft>
                <a:spcPts val="300"/>
              </a:spcAft>
              <a:buClr>
                <a:schemeClr val="accent1"/>
              </a:buClr>
              <a:buSzPct val="120000"/>
              <a:buFont typeface="Arial" panose="020B0604020202020204" pitchFamily="34" charset="0"/>
              <a:buNone/>
              <a:tabLst/>
              <a:defRPr sz="1000" b="1" i="0" spc="0" baseline="0">
                <a:solidFill>
                  <a:schemeClr val="bg2"/>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a:t>
            </a:r>
          </a:p>
        </p:txBody>
      </p:sp>
      <p:sp>
        <p:nvSpPr>
          <p:cNvPr id="108" name="Text Placeholder 2">
            <a:extLst>
              <a:ext uri="{FF2B5EF4-FFF2-40B4-BE49-F238E27FC236}">
                <a16:creationId xmlns:a16="http://schemas.microsoft.com/office/drawing/2014/main" id="{D5383804-1F5C-B344-8D0A-A6DA6003DC19}"/>
              </a:ext>
            </a:extLst>
          </p:cNvPr>
          <p:cNvSpPr>
            <a:spLocks noGrp="1"/>
          </p:cNvSpPr>
          <p:nvPr>
            <p:ph type="body" idx="60" hasCustomPrompt="1"/>
          </p:nvPr>
        </p:nvSpPr>
        <p:spPr>
          <a:xfrm>
            <a:off x="2824891" y="2911638"/>
            <a:ext cx="1985099" cy="981051"/>
          </a:xfrm>
          <a:prstGeom prst="rect">
            <a:avLst/>
          </a:prstGeom>
        </p:spPr>
        <p:txBody>
          <a:bodyPr lIns="0" tIns="0" rIns="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0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Summary [10pt light]</a:t>
            </a:r>
          </a:p>
        </p:txBody>
      </p:sp>
      <p:sp>
        <p:nvSpPr>
          <p:cNvPr id="109" name="Text Placeholder 2">
            <a:extLst>
              <a:ext uri="{FF2B5EF4-FFF2-40B4-BE49-F238E27FC236}">
                <a16:creationId xmlns:a16="http://schemas.microsoft.com/office/drawing/2014/main" id="{02D83A6C-F787-F441-AABC-1AD0B9DEE122}"/>
              </a:ext>
            </a:extLst>
          </p:cNvPr>
          <p:cNvSpPr>
            <a:spLocks noGrp="1"/>
          </p:cNvSpPr>
          <p:nvPr>
            <p:ph type="body" idx="61" hasCustomPrompt="1"/>
          </p:nvPr>
        </p:nvSpPr>
        <p:spPr>
          <a:xfrm>
            <a:off x="2824891" y="4387008"/>
            <a:ext cx="1985099" cy="1838880"/>
          </a:xfrm>
          <a:prstGeom prst="rect">
            <a:avLst/>
          </a:prstGeom>
        </p:spPr>
        <p:txBody>
          <a:bodyPr lIns="0" tIns="0" rIns="0" bIns="0" anchor="t">
            <a:noAutofit/>
          </a:bodyPr>
          <a:lstStyle>
            <a:lvl1pPr marL="155575" marR="0" indent="-155575" algn="l" defTabSz="914400" rtl="0" eaLnBrk="1" fontAlgn="auto" latinLnBrk="0" hangingPunct="1">
              <a:lnSpc>
                <a:spcPct val="100000"/>
              </a:lnSpc>
              <a:spcBef>
                <a:spcPts val="0"/>
              </a:spcBef>
              <a:spcAft>
                <a:spcPts val="300"/>
              </a:spcAft>
              <a:buClr>
                <a:schemeClr val="accent1"/>
              </a:buClr>
              <a:buSzPct val="100000"/>
              <a:buFont typeface="+mj-lt"/>
              <a:buAutoNum type="arabicPeriod"/>
              <a:tabLst/>
              <a:defRPr sz="8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Activity bullets [8pt light]</a:t>
            </a:r>
          </a:p>
        </p:txBody>
      </p:sp>
      <p:sp>
        <p:nvSpPr>
          <p:cNvPr id="110" name="Text Placeholder 2">
            <a:extLst>
              <a:ext uri="{FF2B5EF4-FFF2-40B4-BE49-F238E27FC236}">
                <a16:creationId xmlns:a16="http://schemas.microsoft.com/office/drawing/2014/main" id="{95E31A4D-8D25-4E46-9D35-298FF9E92930}"/>
              </a:ext>
            </a:extLst>
          </p:cNvPr>
          <p:cNvSpPr>
            <a:spLocks noGrp="1"/>
          </p:cNvSpPr>
          <p:nvPr>
            <p:ph type="body" idx="62" hasCustomPrompt="1"/>
          </p:nvPr>
        </p:nvSpPr>
        <p:spPr>
          <a:xfrm>
            <a:off x="2824891" y="4132176"/>
            <a:ext cx="1985099" cy="215760"/>
          </a:xfrm>
          <a:prstGeom prst="rect">
            <a:avLst/>
          </a:prstGeom>
        </p:spPr>
        <p:txBody>
          <a:bodyPr lIns="0" tIns="0" rIns="0" bIns="0" anchor="t">
            <a:noAutofit/>
          </a:bodyPr>
          <a:lstStyle>
            <a:lvl1pPr marL="6350" marR="0" indent="0" algn="l" defTabSz="914400" rtl="0" eaLnBrk="1" fontAlgn="auto" latinLnBrk="0" hangingPunct="1">
              <a:lnSpc>
                <a:spcPct val="100000"/>
              </a:lnSpc>
              <a:spcBef>
                <a:spcPts val="0"/>
              </a:spcBef>
              <a:spcAft>
                <a:spcPts val="300"/>
              </a:spcAft>
              <a:buClr>
                <a:schemeClr val="accent1"/>
              </a:buClr>
              <a:buSzPct val="120000"/>
              <a:buFont typeface="Arial" panose="020B0604020202020204" pitchFamily="34" charset="0"/>
              <a:buNone/>
              <a:tabLst/>
              <a:defRPr sz="1000" b="1" i="0" spc="0" baseline="0">
                <a:solidFill>
                  <a:schemeClr val="bg2"/>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a:t>
            </a:r>
          </a:p>
        </p:txBody>
      </p:sp>
      <p:sp>
        <p:nvSpPr>
          <p:cNvPr id="111" name="Text Placeholder 2">
            <a:extLst>
              <a:ext uri="{FF2B5EF4-FFF2-40B4-BE49-F238E27FC236}">
                <a16:creationId xmlns:a16="http://schemas.microsoft.com/office/drawing/2014/main" id="{383C57A2-B0D1-2E4B-9D99-B9951B4F509D}"/>
              </a:ext>
            </a:extLst>
          </p:cNvPr>
          <p:cNvSpPr>
            <a:spLocks noGrp="1"/>
          </p:cNvSpPr>
          <p:nvPr>
            <p:ph type="body" idx="63" hasCustomPrompt="1"/>
          </p:nvPr>
        </p:nvSpPr>
        <p:spPr>
          <a:xfrm>
            <a:off x="4975979" y="2911638"/>
            <a:ext cx="1985099" cy="981051"/>
          </a:xfrm>
          <a:prstGeom prst="rect">
            <a:avLst/>
          </a:prstGeom>
        </p:spPr>
        <p:txBody>
          <a:bodyPr lIns="0" tIns="0" rIns="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0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Summary [10pt light]</a:t>
            </a:r>
          </a:p>
        </p:txBody>
      </p:sp>
      <p:sp>
        <p:nvSpPr>
          <p:cNvPr id="112" name="Text Placeholder 2">
            <a:extLst>
              <a:ext uri="{FF2B5EF4-FFF2-40B4-BE49-F238E27FC236}">
                <a16:creationId xmlns:a16="http://schemas.microsoft.com/office/drawing/2014/main" id="{45634097-1390-0248-846D-1AA46187A789}"/>
              </a:ext>
            </a:extLst>
          </p:cNvPr>
          <p:cNvSpPr>
            <a:spLocks noGrp="1"/>
          </p:cNvSpPr>
          <p:nvPr>
            <p:ph type="body" idx="64" hasCustomPrompt="1"/>
          </p:nvPr>
        </p:nvSpPr>
        <p:spPr>
          <a:xfrm>
            <a:off x="4975979" y="4387008"/>
            <a:ext cx="1985099" cy="1838880"/>
          </a:xfrm>
          <a:prstGeom prst="rect">
            <a:avLst/>
          </a:prstGeom>
        </p:spPr>
        <p:txBody>
          <a:bodyPr lIns="0" tIns="0" rIns="0" bIns="0" anchor="t">
            <a:noAutofit/>
          </a:bodyPr>
          <a:lstStyle>
            <a:lvl1pPr marL="155575" marR="0" indent="-155575" algn="l" defTabSz="914400" rtl="0" eaLnBrk="1" fontAlgn="auto" latinLnBrk="0" hangingPunct="1">
              <a:lnSpc>
                <a:spcPct val="100000"/>
              </a:lnSpc>
              <a:spcBef>
                <a:spcPts val="0"/>
              </a:spcBef>
              <a:spcAft>
                <a:spcPts val="300"/>
              </a:spcAft>
              <a:buClr>
                <a:schemeClr val="accent1"/>
              </a:buClr>
              <a:buSzPct val="100000"/>
              <a:buFont typeface="+mj-lt"/>
              <a:buAutoNum type="arabicPeriod"/>
              <a:tabLst/>
              <a:defRPr sz="8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Activity bullets [8pt light]</a:t>
            </a:r>
          </a:p>
        </p:txBody>
      </p:sp>
      <p:sp>
        <p:nvSpPr>
          <p:cNvPr id="113" name="Text Placeholder 2">
            <a:extLst>
              <a:ext uri="{FF2B5EF4-FFF2-40B4-BE49-F238E27FC236}">
                <a16:creationId xmlns:a16="http://schemas.microsoft.com/office/drawing/2014/main" id="{B8B455B3-6EC1-6446-A608-BA63F68E63E1}"/>
              </a:ext>
            </a:extLst>
          </p:cNvPr>
          <p:cNvSpPr>
            <a:spLocks noGrp="1"/>
          </p:cNvSpPr>
          <p:nvPr>
            <p:ph type="body" idx="65" hasCustomPrompt="1"/>
          </p:nvPr>
        </p:nvSpPr>
        <p:spPr>
          <a:xfrm>
            <a:off x="4975979" y="4132176"/>
            <a:ext cx="1985099" cy="215760"/>
          </a:xfrm>
          <a:prstGeom prst="rect">
            <a:avLst/>
          </a:prstGeom>
        </p:spPr>
        <p:txBody>
          <a:bodyPr lIns="0" tIns="0" rIns="0" bIns="0" anchor="t">
            <a:noAutofit/>
          </a:bodyPr>
          <a:lstStyle>
            <a:lvl1pPr marL="6350" marR="0" indent="0" algn="l" defTabSz="914400" rtl="0" eaLnBrk="1" fontAlgn="auto" latinLnBrk="0" hangingPunct="1">
              <a:lnSpc>
                <a:spcPct val="100000"/>
              </a:lnSpc>
              <a:spcBef>
                <a:spcPts val="0"/>
              </a:spcBef>
              <a:spcAft>
                <a:spcPts val="300"/>
              </a:spcAft>
              <a:buClr>
                <a:schemeClr val="accent1"/>
              </a:buClr>
              <a:buSzPct val="120000"/>
              <a:buFont typeface="Arial" panose="020B0604020202020204" pitchFamily="34" charset="0"/>
              <a:buNone/>
              <a:tabLst/>
              <a:defRPr sz="1000" b="1" i="0" spc="0" baseline="0">
                <a:solidFill>
                  <a:schemeClr val="bg2"/>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a:t>
            </a:r>
          </a:p>
        </p:txBody>
      </p:sp>
      <p:sp>
        <p:nvSpPr>
          <p:cNvPr id="114" name="Text Placeholder 2">
            <a:extLst>
              <a:ext uri="{FF2B5EF4-FFF2-40B4-BE49-F238E27FC236}">
                <a16:creationId xmlns:a16="http://schemas.microsoft.com/office/drawing/2014/main" id="{57185859-E962-0A48-86BD-0549591160A1}"/>
              </a:ext>
            </a:extLst>
          </p:cNvPr>
          <p:cNvSpPr>
            <a:spLocks noGrp="1"/>
          </p:cNvSpPr>
          <p:nvPr>
            <p:ph type="body" idx="66" hasCustomPrompt="1"/>
          </p:nvPr>
        </p:nvSpPr>
        <p:spPr>
          <a:xfrm>
            <a:off x="7134563" y="2911638"/>
            <a:ext cx="1985099" cy="981051"/>
          </a:xfrm>
          <a:prstGeom prst="rect">
            <a:avLst/>
          </a:prstGeom>
        </p:spPr>
        <p:txBody>
          <a:bodyPr lIns="0" tIns="0" rIns="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0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Summary [10pt light]</a:t>
            </a:r>
          </a:p>
        </p:txBody>
      </p:sp>
      <p:sp>
        <p:nvSpPr>
          <p:cNvPr id="115" name="Text Placeholder 2">
            <a:extLst>
              <a:ext uri="{FF2B5EF4-FFF2-40B4-BE49-F238E27FC236}">
                <a16:creationId xmlns:a16="http://schemas.microsoft.com/office/drawing/2014/main" id="{7D496C1D-F1B0-2641-B30C-D8BE5DB14CFE}"/>
              </a:ext>
            </a:extLst>
          </p:cNvPr>
          <p:cNvSpPr>
            <a:spLocks noGrp="1"/>
          </p:cNvSpPr>
          <p:nvPr>
            <p:ph type="body" idx="67" hasCustomPrompt="1"/>
          </p:nvPr>
        </p:nvSpPr>
        <p:spPr>
          <a:xfrm>
            <a:off x="7134563" y="4387008"/>
            <a:ext cx="1985099" cy="1838880"/>
          </a:xfrm>
          <a:prstGeom prst="rect">
            <a:avLst/>
          </a:prstGeom>
        </p:spPr>
        <p:txBody>
          <a:bodyPr lIns="0" tIns="0" rIns="0" bIns="0" anchor="t">
            <a:noAutofit/>
          </a:bodyPr>
          <a:lstStyle>
            <a:lvl1pPr marL="155575" marR="0" indent="-155575" algn="l" defTabSz="914400" rtl="0" eaLnBrk="1" fontAlgn="auto" latinLnBrk="0" hangingPunct="1">
              <a:lnSpc>
                <a:spcPct val="100000"/>
              </a:lnSpc>
              <a:spcBef>
                <a:spcPts val="0"/>
              </a:spcBef>
              <a:spcAft>
                <a:spcPts val="300"/>
              </a:spcAft>
              <a:buClr>
                <a:schemeClr val="accent1"/>
              </a:buClr>
              <a:buSzPct val="100000"/>
              <a:buFont typeface="+mj-lt"/>
              <a:buAutoNum type="arabicPeriod"/>
              <a:tabLst/>
              <a:defRPr sz="8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Activity bullets [8pt light]</a:t>
            </a:r>
          </a:p>
        </p:txBody>
      </p:sp>
      <p:sp>
        <p:nvSpPr>
          <p:cNvPr id="116" name="Text Placeholder 2">
            <a:extLst>
              <a:ext uri="{FF2B5EF4-FFF2-40B4-BE49-F238E27FC236}">
                <a16:creationId xmlns:a16="http://schemas.microsoft.com/office/drawing/2014/main" id="{302EC38C-B97C-8944-9051-8C7E2D6BE32D}"/>
              </a:ext>
            </a:extLst>
          </p:cNvPr>
          <p:cNvSpPr>
            <a:spLocks noGrp="1"/>
          </p:cNvSpPr>
          <p:nvPr>
            <p:ph type="body" idx="68" hasCustomPrompt="1"/>
          </p:nvPr>
        </p:nvSpPr>
        <p:spPr>
          <a:xfrm>
            <a:off x="7134563" y="4132176"/>
            <a:ext cx="1985099" cy="215760"/>
          </a:xfrm>
          <a:prstGeom prst="rect">
            <a:avLst/>
          </a:prstGeom>
        </p:spPr>
        <p:txBody>
          <a:bodyPr lIns="0" tIns="0" rIns="0" bIns="0" anchor="t">
            <a:noAutofit/>
          </a:bodyPr>
          <a:lstStyle>
            <a:lvl1pPr marL="6350" marR="0" indent="0" algn="l" defTabSz="914400" rtl="0" eaLnBrk="1" fontAlgn="auto" latinLnBrk="0" hangingPunct="1">
              <a:lnSpc>
                <a:spcPct val="100000"/>
              </a:lnSpc>
              <a:spcBef>
                <a:spcPts val="0"/>
              </a:spcBef>
              <a:spcAft>
                <a:spcPts val="300"/>
              </a:spcAft>
              <a:buClr>
                <a:schemeClr val="accent1"/>
              </a:buClr>
              <a:buSzPct val="120000"/>
              <a:buFont typeface="Arial" panose="020B0604020202020204" pitchFamily="34" charset="0"/>
              <a:buNone/>
              <a:tabLst/>
              <a:defRPr sz="1000" b="1" i="0" spc="0" baseline="0">
                <a:solidFill>
                  <a:schemeClr val="bg2"/>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a:t>
            </a:r>
          </a:p>
        </p:txBody>
      </p:sp>
      <p:sp>
        <p:nvSpPr>
          <p:cNvPr id="117" name="Text Placeholder 2">
            <a:extLst>
              <a:ext uri="{FF2B5EF4-FFF2-40B4-BE49-F238E27FC236}">
                <a16:creationId xmlns:a16="http://schemas.microsoft.com/office/drawing/2014/main" id="{03857EE5-9CA2-A748-897A-2A2A04822312}"/>
              </a:ext>
            </a:extLst>
          </p:cNvPr>
          <p:cNvSpPr>
            <a:spLocks noGrp="1"/>
          </p:cNvSpPr>
          <p:nvPr>
            <p:ph type="body" idx="69" hasCustomPrompt="1"/>
          </p:nvPr>
        </p:nvSpPr>
        <p:spPr>
          <a:xfrm>
            <a:off x="9293147" y="2911638"/>
            <a:ext cx="1985099" cy="981051"/>
          </a:xfrm>
          <a:prstGeom prst="rect">
            <a:avLst/>
          </a:prstGeom>
        </p:spPr>
        <p:txBody>
          <a:bodyPr lIns="0" tIns="0" rIns="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0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Summary [10pt light]</a:t>
            </a:r>
          </a:p>
        </p:txBody>
      </p:sp>
      <p:sp>
        <p:nvSpPr>
          <p:cNvPr id="118" name="Text Placeholder 2">
            <a:extLst>
              <a:ext uri="{FF2B5EF4-FFF2-40B4-BE49-F238E27FC236}">
                <a16:creationId xmlns:a16="http://schemas.microsoft.com/office/drawing/2014/main" id="{E08BE2A8-6514-6C4D-BB15-019361712CD5}"/>
              </a:ext>
            </a:extLst>
          </p:cNvPr>
          <p:cNvSpPr>
            <a:spLocks noGrp="1"/>
          </p:cNvSpPr>
          <p:nvPr>
            <p:ph type="body" idx="70" hasCustomPrompt="1"/>
          </p:nvPr>
        </p:nvSpPr>
        <p:spPr>
          <a:xfrm>
            <a:off x="9293147" y="4387008"/>
            <a:ext cx="1985099" cy="1838880"/>
          </a:xfrm>
          <a:prstGeom prst="rect">
            <a:avLst/>
          </a:prstGeom>
        </p:spPr>
        <p:txBody>
          <a:bodyPr lIns="0" tIns="0" rIns="0" bIns="0" anchor="t">
            <a:noAutofit/>
          </a:bodyPr>
          <a:lstStyle>
            <a:lvl1pPr marL="155575" marR="0" indent="-155575" algn="l" defTabSz="914400" rtl="0" eaLnBrk="1" fontAlgn="auto" latinLnBrk="0" hangingPunct="1">
              <a:lnSpc>
                <a:spcPct val="100000"/>
              </a:lnSpc>
              <a:spcBef>
                <a:spcPts val="0"/>
              </a:spcBef>
              <a:spcAft>
                <a:spcPts val="300"/>
              </a:spcAft>
              <a:buClr>
                <a:schemeClr val="accent1"/>
              </a:buClr>
              <a:buSzPct val="100000"/>
              <a:buFont typeface="+mj-lt"/>
              <a:buAutoNum type="arabicPeriod"/>
              <a:tabLst/>
              <a:defRPr sz="8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Activity bullets [8pt light]</a:t>
            </a:r>
          </a:p>
        </p:txBody>
      </p:sp>
      <p:sp>
        <p:nvSpPr>
          <p:cNvPr id="119" name="Text Placeholder 2">
            <a:extLst>
              <a:ext uri="{FF2B5EF4-FFF2-40B4-BE49-F238E27FC236}">
                <a16:creationId xmlns:a16="http://schemas.microsoft.com/office/drawing/2014/main" id="{C975BA00-63B0-1E4C-B6B7-6BFA4876ADE0}"/>
              </a:ext>
            </a:extLst>
          </p:cNvPr>
          <p:cNvSpPr>
            <a:spLocks noGrp="1"/>
          </p:cNvSpPr>
          <p:nvPr>
            <p:ph type="body" idx="71" hasCustomPrompt="1"/>
          </p:nvPr>
        </p:nvSpPr>
        <p:spPr>
          <a:xfrm>
            <a:off x="9293147" y="4132176"/>
            <a:ext cx="1985099" cy="215760"/>
          </a:xfrm>
          <a:prstGeom prst="rect">
            <a:avLst/>
          </a:prstGeom>
        </p:spPr>
        <p:txBody>
          <a:bodyPr lIns="0" tIns="0" rIns="0" bIns="0" anchor="t">
            <a:noAutofit/>
          </a:bodyPr>
          <a:lstStyle>
            <a:lvl1pPr marL="6350" marR="0" indent="0" algn="l" defTabSz="914400" rtl="0" eaLnBrk="1" fontAlgn="auto" latinLnBrk="0" hangingPunct="1">
              <a:lnSpc>
                <a:spcPct val="100000"/>
              </a:lnSpc>
              <a:spcBef>
                <a:spcPts val="0"/>
              </a:spcBef>
              <a:spcAft>
                <a:spcPts val="300"/>
              </a:spcAft>
              <a:buClr>
                <a:schemeClr val="accent1"/>
              </a:buClr>
              <a:buSzPct val="120000"/>
              <a:buFont typeface="Arial" panose="020B0604020202020204" pitchFamily="34" charset="0"/>
              <a:buNone/>
              <a:tabLst/>
              <a:defRPr sz="1000" b="1" i="0" spc="0" baseline="0">
                <a:solidFill>
                  <a:schemeClr val="bg2"/>
                </a:solidFill>
                <a:latin typeface="Lato" panose="020F0502020204030203" pitchFamily="34" charset="77"/>
                <a:ea typeface="Lato" panose="020F0502020204030203" pitchFamily="34" charset="77"/>
                <a:cs typeface="Lato" panose="020F0502020204030203" pitchFamily="34"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a:t>
            </a:r>
          </a:p>
        </p:txBody>
      </p:sp>
      <p:sp>
        <p:nvSpPr>
          <p:cNvPr id="64" name="Text Placeholder 2">
            <a:extLst>
              <a:ext uri="{FF2B5EF4-FFF2-40B4-BE49-F238E27FC236}">
                <a16:creationId xmlns:a16="http://schemas.microsoft.com/office/drawing/2014/main" id="{38250DBE-C5A0-AC48-8849-784BED8FFC8A}"/>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pic>
        <p:nvPicPr>
          <p:cNvPr id="65" name="SVG">
            <a:extLst>
              <a:ext uri="{FF2B5EF4-FFF2-40B4-BE49-F238E27FC236}">
                <a16:creationId xmlns:a16="http://schemas.microsoft.com/office/drawing/2014/main" id="{9F455647-0D30-9A45-9689-71478D648B9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358693074"/>
      </p:ext>
    </p:extLst>
  </p:cSld>
  <p:clrMapOvr>
    <a:masterClrMapping/>
  </p:clrMapOvr>
  <p:extLst>
    <p:ext uri="{DCECCB84-F9BA-43D5-87BE-67443E8EF086}">
      <p15:sldGuideLst xmlns:p15="http://schemas.microsoft.com/office/powerpoint/2012/main">
        <p15:guide id="2" pos="415" userDrawn="1">
          <p15:clr>
            <a:srgbClr val="FBAE40"/>
          </p15:clr>
        </p15:guide>
        <p15:guide id="3" pos="7219" userDrawn="1">
          <p15:clr>
            <a:srgbClr val="FBAE40"/>
          </p15:clr>
        </p15:guide>
        <p15:guide id="4" pos="5850" userDrawn="1">
          <p15:clr>
            <a:srgbClr val="FBAE40"/>
          </p15:clr>
        </p15:guide>
        <p15:guide id="5" pos="4490" userDrawn="1">
          <p15:clr>
            <a:srgbClr val="FBAE40"/>
          </p15:clr>
        </p15:guide>
        <p15:guide id="6" pos="3130" userDrawn="1">
          <p15:clr>
            <a:srgbClr val="FBAE40"/>
          </p15:clr>
        </p15:guide>
        <p15:guide id="7" pos="1776"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01_PROJECT phases layout 01">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D44CD576-E33F-114B-92F9-6DB1E260EF0A}"/>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8" name="Rectangle 7">
            <a:extLst>
              <a:ext uri="{FF2B5EF4-FFF2-40B4-BE49-F238E27FC236}">
                <a16:creationId xmlns:a16="http://schemas.microsoft.com/office/drawing/2014/main" id="{3A7A182C-009B-8945-909D-07B7C98C061E}"/>
              </a:ext>
            </a:extLst>
          </p:cNvPr>
          <p:cNvSpPr/>
          <p:nvPr/>
        </p:nvSpPr>
        <p:spPr>
          <a:xfrm>
            <a:off x="0" y="1909933"/>
            <a:ext cx="12192000" cy="4956175"/>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31" name="Subtitle 2">
            <a:extLst>
              <a:ext uri="{FF2B5EF4-FFF2-40B4-BE49-F238E27FC236}">
                <a16:creationId xmlns:a16="http://schemas.microsoft.com/office/drawing/2014/main" id="{53265CBD-38A2-8F46-81B2-D26D596FCEB3}"/>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a:extLst>
              <a:ext uri="{FF2B5EF4-FFF2-40B4-BE49-F238E27FC236}">
                <a16:creationId xmlns:a16="http://schemas.microsoft.com/office/drawing/2014/main" id="{FB104368-529E-2745-B658-1A775BF7EA2A}"/>
              </a:ext>
            </a:extLst>
          </p:cNvPr>
          <p:cNvGrpSpPr/>
          <p:nvPr userDrawn="1"/>
        </p:nvGrpSpPr>
        <p:grpSpPr>
          <a:xfrm>
            <a:off x="277128" y="187324"/>
            <a:ext cx="1980000" cy="256598"/>
            <a:chOff x="277128" y="187324"/>
            <a:chExt cx="1980000" cy="256598"/>
          </a:xfrm>
        </p:grpSpPr>
        <p:pic>
          <p:nvPicPr>
            <p:cNvPr id="33" name="Graphic 32">
              <a:extLst>
                <a:ext uri="{FF2B5EF4-FFF2-40B4-BE49-F238E27FC236}">
                  <a16:creationId xmlns:a16="http://schemas.microsoft.com/office/drawing/2014/main" id="{3B832999-305B-B34A-A0CB-0621F597C79A}"/>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34" name="Subtitle 2">
              <a:extLst>
                <a:ext uri="{FF2B5EF4-FFF2-40B4-BE49-F238E27FC236}">
                  <a16:creationId xmlns:a16="http://schemas.microsoft.com/office/drawing/2014/main" id="{05EA3C45-EDE5-0747-8621-ABBB793836F4}"/>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78" name="Text Placeholder 2">
            <a:extLst>
              <a:ext uri="{FF2B5EF4-FFF2-40B4-BE49-F238E27FC236}">
                <a16:creationId xmlns:a16="http://schemas.microsoft.com/office/drawing/2014/main" id="{244AC226-EA2C-574A-95BF-7A73403F695C}"/>
              </a:ext>
            </a:extLst>
          </p:cNvPr>
          <p:cNvSpPr>
            <a:spLocks noGrp="1"/>
          </p:cNvSpPr>
          <p:nvPr>
            <p:ph type="body" idx="12" hasCustomPrompt="1"/>
          </p:nvPr>
        </p:nvSpPr>
        <p:spPr>
          <a:xfrm>
            <a:off x="655540" y="2039024"/>
            <a:ext cx="1260000" cy="612000"/>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80" name="Text Placeholder 2">
            <a:extLst>
              <a:ext uri="{FF2B5EF4-FFF2-40B4-BE49-F238E27FC236}">
                <a16:creationId xmlns:a16="http://schemas.microsoft.com/office/drawing/2014/main" id="{89D5E5E4-A637-A841-8F3E-F577609C37CA}"/>
              </a:ext>
            </a:extLst>
          </p:cNvPr>
          <p:cNvSpPr>
            <a:spLocks noGrp="1"/>
          </p:cNvSpPr>
          <p:nvPr>
            <p:ph type="body" idx="13" hasCustomPrompt="1"/>
          </p:nvPr>
        </p:nvSpPr>
        <p:spPr>
          <a:xfrm>
            <a:off x="2630100"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82" name="Text Placeholder 2">
            <a:extLst>
              <a:ext uri="{FF2B5EF4-FFF2-40B4-BE49-F238E27FC236}">
                <a16:creationId xmlns:a16="http://schemas.microsoft.com/office/drawing/2014/main" id="{70603EFA-6587-6C4F-BAFE-D2F73F863EDC}"/>
              </a:ext>
            </a:extLst>
          </p:cNvPr>
          <p:cNvSpPr>
            <a:spLocks noGrp="1"/>
          </p:cNvSpPr>
          <p:nvPr>
            <p:ph type="body" idx="15" hasCustomPrompt="1"/>
          </p:nvPr>
        </p:nvSpPr>
        <p:spPr>
          <a:xfrm>
            <a:off x="5034892"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84" name="Text Placeholder 2">
            <a:extLst>
              <a:ext uri="{FF2B5EF4-FFF2-40B4-BE49-F238E27FC236}">
                <a16:creationId xmlns:a16="http://schemas.microsoft.com/office/drawing/2014/main" id="{BFD79158-B9DB-FF4B-8877-7E0C3C7742F5}"/>
              </a:ext>
            </a:extLst>
          </p:cNvPr>
          <p:cNvSpPr>
            <a:spLocks noGrp="1"/>
          </p:cNvSpPr>
          <p:nvPr>
            <p:ph type="body" idx="17" hasCustomPrompt="1"/>
          </p:nvPr>
        </p:nvSpPr>
        <p:spPr>
          <a:xfrm>
            <a:off x="7431058"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86" name="Text Placeholder 2">
            <a:extLst>
              <a:ext uri="{FF2B5EF4-FFF2-40B4-BE49-F238E27FC236}">
                <a16:creationId xmlns:a16="http://schemas.microsoft.com/office/drawing/2014/main" id="{0C9A7F58-EFF8-9444-B693-BEA17FF0E24A}"/>
              </a:ext>
            </a:extLst>
          </p:cNvPr>
          <p:cNvSpPr>
            <a:spLocks noGrp="1"/>
          </p:cNvSpPr>
          <p:nvPr>
            <p:ph type="body" idx="19" hasCustomPrompt="1"/>
          </p:nvPr>
        </p:nvSpPr>
        <p:spPr>
          <a:xfrm>
            <a:off x="9827225"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93" name="Text Placeholder 2">
            <a:extLst>
              <a:ext uri="{FF2B5EF4-FFF2-40B4-BE49-F238E27FC236}">
                <a16:creationId xmlns:a16="http://schemas.microsoft.com/office/drawing/2014/main" id="{ED28B940-3F0A-4E47-8C7F-F4B5AA9EB6CC}"/>
              </a:ext>
            </a:extLst>
          </p:cNvPr>
          <p:cNvSpPr>
            <a:spLocks noGrp="1"/>
          </p:cNvSpPr>
          <p:nvPr>
            <p:ph type="body" idx="25" hasCustomPrompt="1"/>
          </p:nvPr>
        </p:nvSpPr>
        <p:spPr>
          <a:xfrm>
            <a:off x="1990726"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94" name="Text Placeholder 2">
            <a:extLst>
              <a:ext uri="{FF2B5EF4-FFF2-40B4-BE49-F238E27FC236}">
                <a16:creationId xmlns:a16="http://schemas.microsoft.com/office/drawing/2014/main" id="{D8DBB950-1AF0-294C-B4BC-48C93E086B5F}"/>
              </a:ext>
            </a:extLst>
          </p:cNvPr>
          <p:cNvSpPr>
            <a:spLocks noGrp="1"/>
          </p:cNvSpPr>
          <p:nvPr>
            <p:ph type="body" idx="26" hasCustomPrompt="1"/>
          </p:nvPr>
        </p:nvSpPr>
        <p:spPr>
          <a:xfrm>
            <a:off x="4386892"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95" name="Text Placeholder 2">
            <a:extLst>
              <a:ext uri="{FF2B5EF4-FFF2-40B4-BE49-F238E27FC236}">
                <a16:creationId xmlns:a16="http://schemas.microsoft.com/office/drawing/2014/main" id="{AF6F31CF-0EF7-5649-B219-DE9BA6B5480B}"/>
              </a:ext>
            </a:extLst>
          </p:cNvPr>
          <p:cNvSpPr>
            <a:spLocks noGrp="1"/>
          </p:cNvSpPr>
          <p:nvPr>
            <p:ph type="body" idx="27" hasCustomPrompt="1"/>
          </p:nvPr>
        </p:nvSpPr>
        <p:spPr>
          <a:xfrm>
            <a:off x="6783058"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96" name="Text Placeholder 2">
            <a:extLst>
              <a:ext uri="{FF2B5EF4-FFF2-40B4-BE49-F238E27FC236}">
                <a16:creationId xmlns:a16="http://schemas.microsoft.com/office/drawing/2014/main" id="{46E661AA-135C-4F48-AF9E-1358B1774B9F}"/>
              </a:ext>
            </a:extLst>
          </p:cNvPr>
          <p:cNvSpPr>
            <a:spLocks noGrp="1"/>
          </p:cNvSpPr>
          <p:nvPr>
            <p:ph type="body" idx="28" hasCustomPrompt="1"/>
          </p:nvPr>
        </p:nvSpPr>
        <p:spPr>
          <a:xfrm>
            <a:off x="9179225"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97" name="Text Placeholder 2">
            <a:extLst>
              <a:ext uri="{FF2B5EF4-FFF2-40B4-BE49-F238E27FC236}">
                <a16:creationId xmlns:a16="http://schemas.microsoft.com/office/drawing/2014/main" id="{5F837740-9365-9A4D-9335-1A8C8EE78946}"/>
              </a:ext>
            </a:extLst>
          </p:cNvPr>
          <p:cNvSpPr>
            <a:spLocks noGrp="1"/>
          </p:cNvSpPr>
          <p:nvPr>
            <p:ph type="body" idx="29" hasCustomPrompt="1"/>
          </p:nvPr>
        </p:nvSpPr>
        <p:spPr>
          <a:xfrm>
            <a:off x="655540" y="2888021"/>
            <a:ext cx="1260000" cy="2355478"/>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98" name="Text Placeholder 2">
            <a:extLst>
              <a:ext uri="{FF2B5EF4-FFF2-40B4-BE49-F238E27FC236}">
                <a16:creationId xmlns:a16="http://schemas.microsoft.com/office/drawing/2014/main" id="{2FAA178F-E265-2E47-B00D-D35BFFB8BE16}"/>
              </a:ext>
            </a:extLst>
          </p:cNvPr>
          <p:cNvSpPr>
            <a:spLocks noGrp="1"/>
          </p:cNvSpPr>
          <p:nvPr>
            <p:ph type="body" idx="30" hasCustomPrompt="1"/>
          </p:nvPr>
        </p:nvSpPr>
        <p:spPr>
          <a:xfrm>
            <a:off x="637128" y="5496284"/>
            <a:ext cx="1260000" cy="881399"/>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2" name="Slide Number Placeholder 1">
            <a:extLst>
              <a:ext uri="{FF2B5EF4-FFF2-40B4-BE49-F238E27FC236}">
                <a16:creationId xmlns:a16="http://schemas.microsoft.com/office/drawing/2014/main" id="{7736E084-7335-E24A-82F7-8A3C31697C9B}"/>
              </a:ext>
            </a:extLst>
          </p:cNvPr>
          <p:cNvSpPr>
            <a:spLocks noGrp="1"/>
          </p:cNvSpPr>
          <p:nvPr>
            <p:ph type="sldNum" sz="quarter" idx="31"/>
          </p:nvPr>
        </p:nvSpPr>
        <p:spPr/>
        <p:txBody>
          <a:bodyPr/>
          <a:lstStyle/>
          <a:p>
            <a:fld id="{815295A1-976B-814B-9086-58070A62ABA6}" type="slidenum">
              <a:rPr lang="en-GB" smtClean="0"/>
              <a:pPr/>
              <a:t>‹#›</a:t>
            </a:fld>
            <a:endParaRPr lang="en-GB"/>
          </a:p>
        </p:txBody>
      </p:sp>
      <p:sp>
        <p:nvSpPr>
          <p:cNvPr id="40" name="Picture Placeholder 2">
            <a:extLst>
              <a:ext uri="{FF2B5EF4-FFF2-40B4-BE49-F238E27FC236}">
                <a16:creationId xmlns:a16="http://schemas.microsoft.com/office/drawing/2014/main" id="{E0DB50B8-DAB5-A942-BF8A-7AE66C5FEB36}"/>
              </a:ext>
            </a:extLst>
          </p:cNvPr>
          <p:cNvSpPr>
            <a:spLocks noGrp="1"/>
          </p:cNvSpPr>
          <p:nvPr>
            <p:ph type="pic" sz="quarter" idx="14"/>
          </p:nvPr>
        </p:nvSpPr>
        <p:spPr>
          <a:xfrm>
            <a:off x="1990726" y="2039024"/>
            <a:ext cx="540000" cy="612000"/>
          </a:xfrm>
          <a:solidFill>
            <a:schemeClr val="bg1">
              <a:lumMod val="95000"/>
            </a:schemeClr>
          </a:solidFill>
        </p:spPr>
        <p:txBody>
          <a:bodyPr>
            <a:noAutofit/>
          </a:bodyPr>
          <a:lstStyle>
            <a:lvl1pPr>
              <a:defRPr sz="800"/>
            </a:lvl1pPr>
          </a:lstStyle>
          <a:p>
            <a:endParaRPr lang="en-GB"/>
          </a:p>
        </p:txBody>
      </p:sp>
      <p:sp>
        <p:nvSpPr>
          <p:cNvPr id="41" name="Picture Placeholder 2">
            <a:extLst>
              <a:ext uri="{FF2B5EF4-FFF2-40B4-BE49-F238E27FC236}">
                <a16:creationId xmlns:a16="http://schemas.microsoft.com/office/drawing/2014/main" id="{8720F073-C62C-E94C-90C5-094513A42657}"/>
              </a:ext>
            </a:extLst>
          </p:cNvPr>
          <p:cNvSpPr>
            <a:spLocks noGrp="1"/>
          </p:cNvSpPr>
          <p:nvPr>
            <p:ph type="pic" sz="quarter" idx="16"/>
          </p:nvPr>
        </p:nvSpPr>
        <p:spPr>
          <a:xfrm>
            <a:off x="4389965" y="2039024"/>
            <a:ext cx="540000" cy="612000"/>
          </a:xfrm>
          <a:solidFill>
            <a:schemeClr val="bg1">
              <a:lumMod val="95000"/>
            </a:schemeClr>
          </a:solidFill>
        </p:spPr>
        <p:txBody>
          <a:bodyPr>
            <a:noAutofit/>
          </a:bodyPr>
          <a:lstStyle>
            <a:lvl1pPr>
              <a:defRPr sz="800"/>
            </a:lvl1pPr>
          </a:lstStyle>
          <a:p>
            <a:endParaRPr lang="en-GB"/>
          </a:p>
        </p:txBody>
      </p:sp>
      <p:sp>
        <p:nvSpPr>
          <p:cNvPr id="42" name="Picture Placeholder 2">
            <a:extLst>
              <a:ext uri="{FF2B5EF4-FFF2-40B4-BE49-F238E27FC236}">
                <a16:creationId xmlns:a16="http://schemas.microsoft.com/office/drawing/2014/main" id="{6D6B5327-4D28-1D47-BCB7-58A5169ECB24}"/>
              </a:ext>
            </a:extLst>
          </p:cNvPr>
          <p:cNvSpPr>
            <a:spLocks noGrp="1"/>
          </p:cNvSpPr>
          <p:nvPr>
            <p:ph type="pic" sz="quarter" idx="18"/>
          </p:nvPr>
        </p:nvSpPr>
        <p:spPr>
          <a:xfrm>
            <a:off x="6783058" y="2039024"/>
            <a:ext cx="540000" cy="612000"/>
          </a:xfrm>
          <a:solidFill>
            <a:schemeClr val="bg1">
              <a:lumMod val="95000"/>
            </a:schemeClr>
          </a:solidFill>
        </p:spPr>
        <p:txBody>
          <a:bodyPr>
            <a:noAutofit/>
          </a:bodyPr>
          <a:lstStyle>
            <a:lvl1pPr>
              <a:defRPr sz="800"/>
            </a:lvl1pPr>
          </a:lstStyle>
          <a:p>
            <a:endParaRPr lang="en-GB"/>
          </a:p>
        </p:txBody>
      </p:sp>
      <p:sp>
        <p:nvSpPr>
          <p:cNvPr id="43" name="Picture Placeholder 2">
            <a:extLst>
              <a:ext uri="{FF2B5EF4-FFF2-40B4-BE49-F238E27FC236}">
                <a16:creationId xmlns:a16="http://schemas.microsoft.com/office/drawing/2014/main" id="{9B434A99-AE07-E947-A517-9E2FC2E584A7}"/>
              </a:ext>
            </a:extLst>
          </p:cNvPr>
          <p:cNvSpPr>
            <a:spLocks noGrp="1"/>
          </p:cNvSpPr>
          <p:nvPr>
            <p:ph type="pic" sz="quarter" idx="20"/>
          </p:nvPr>
        </p:nvSpPr>
        <p:spPr>
          <a:xfrm>
            <a:off x="9179225" y="2039024"/>
            <a:ext cx="540000" cy="612000"/>
          </a:xfrm>
          <a:solidFill>
            <a:schemeClr val="bg1">
              <a:lumMod val="95000"/>
            </a:schemeClr>
          </a:solidFill>
        </p:spPr>
        <p:txBody>
          <a:bodyPr>
            <a:noAutofit/>
          </a:bodyPr>
          <a:lstStyle>
            <a:lvl1pPr>
              <a:defRPr sz="800"/>
            </a:lvl1pPr>
          </a:lstStyle>
          <a:p>
            <a:endParaRPr lang="en-GB"/>
          </a:p>
        </p:txBody>
      </p:sp>
      <p:sp>
        <p:nvSpPr>
          <p:cNvPr id="44" name="Text Placeholder 2">
            <a:extLst>
              <a:ext uri="{FF2B5EF4-FFF2-40B4-BE49-F238E27FC236}">
                <a16:creationId xmlns:a16="http://schemas.microsoft.com/office/drawing/2014/main" id="{C3FA2B79-5349-244B-884A-9DF8526D24FF}"/>
              </a:ext>
            </a:extLst>
          </p:cNvPr>
          <p:cNvSpPr>
            <a:spLocks noGrp="1"/>
          </p:cNvSpPr>
          <p:nvPr>
            <p:ph type="body" idx="21" hasCustomPrompt="1"/>
          </p:nvPr>
        </p:nvSpPr>
        <p:spPr>
          <a:xfrm>
            <a:off x="1990726"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45" name="Text Placeholder 2">
            <a:extLst>
              <a:ext uri="{FF2B5EF4-FFF2-40B4-BE49-F238E27FC236}">
                <a16:creationId xmlns:a16="http://schemas.microsoft.com/office/drawing/2014/main" id="{636208C1-E24A-D54C-BA22-8F46D8298452}"/>
              </a:ext>
            </a:extLst>
          </p:cNvPr>
          <p:cNvSpPr>
            <a:spLocks noGrp="1"/>
          </p:cNvSpPr>
          <p:nvPr>
            <p:ph type="body" idx="22" hasCustomPrompt="1"/>
          </p:nvPr>
        </p:nvSpPr>
        <p:spPr>
          <a:xfrm>
            <a:off x="4386892"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46" name="Text Placeholder 2">
            <a:extLst>
              <a:ext uri="{FF2B5EF4-FFF2-40B4-BE49-F238E27FC236}">
                <a16:creationId xmlns:a16="http://schemas.microsoft.com/office/drawing/2014/main" id="{1760759E-9FE1-3C41-91EB-5191A5A9831E}"/>
              </a:ext>
            </a:extLst>
          </p:cNvPr>
          <p:cNvSpPr>
            <a:spLocks noGrp="1"/>
          </p:cNvSpPr>
          <p:nvPr>
            <p:ph type="body" idx="23" hasCustomPrompt="1"/>
          </p:nvPr>
        </p:nvSpPr>
        <p:spPr>
          <a:xfrm>
            <a:off x="6783058"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47" name="Text Placeholder 2">
            <a:extLst>
              <a:ext uri="{FF2B5EF4-FFF2-40B4-BE49-F238E27FC236}">
                <a16:creationId xmlns:a16="http://schemas.microsoft.com/office/drawing/2014/main" id="{CF83B545-1777-DE42-A50E-66370F55FFE6}"/>
              </a:ext>
            </a:extLst>
          </p:cNvPr>
          <p:cNvSpPr>
            <a:spLocks noGrp="1"/>
          </p:cNvSpPr>
          <p:nvPr>
            <p:ph type="body" idx="24" hasCustomPrompt="1"/>
          </p:nvPr>
        </p:nvSpPr>
        <p:spPr>
          <a:xfrm>
            <a:off x="9179225"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cxnSp>
        <p:nvCxnSpPr>
          <p:cNvPr id="49" name="Straight Connector 48">
            <a:extLst>
              <a:ext uri="{FF2B5EF4-FFF2-40B4-BE49-F238E27FC236}">
                <a16:creationId xmlns:a16="http://schemas.microsoft.com/office/drawing/2014/main" id="{B40729C8-8D1E-BB43-B448-8BFBD2A847B7}"/>
              </a:ext>
            </a:extLst>
          </p:cNvPr>
          <p:cNvCxnSpPr/>
          <p:nvPr userDrawn="1"/>
        </p:nvCxnSpPr>
        <p:spPr>
          <a:xfrm flipV="1">
            <a:off x="647225" y="2776295"/>
            <a:ext cx="10800000" cy="279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F635F50D-933F-E44C-AAF0-83E147F5E233}"/>
              </a:ext>
            </a:extLst>
          </p:cNvPr>
          <p:cNvCxnSpPr/>
          <p:nvPr userDrawn="1"/>
        </p:nvCxnSpPr>
        <p:spPr>
          <a:xfrm flipV="1">
            <a:off x="647225" y="5381467"/>
            <a:ext cx="10800000" cy="279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9" name="Text Placeholder 2">
            <a:extLst>
              <a:ext uri="{FF2B5EF4-FFF2-40B4-BE49-F238E27FC236}">
                <a16:creationId xmlns:a16="http://schemas.microsoft.com/office/drawing/2014/main" id="{5EFC6104-5A15-8A44-8AF2-BDAD84050343}"/>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pic>
        <p:nvPicPr>
          <p:cNvPr id="53" name="SVG">
            <a:extLst>
              <a:ext uri="{FF2B5EF4-FFF2-40B4-BE49-F238E27FC236}">
                <a16:creationId xmlns:a16="http://schemas.microsoft.com/office/drawing/2014/main" id="{0359B6CB-22F2-1A49-99FB-2AA1B26A04AA}"/>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41270281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01_PROJECT phases layout 02">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82D0628E-9935-3348-B729-D34E46B69E8B}"/>
              </a:ext>
            </a:extLst>
          </p:cNvPr>
          <p:cNvSpPr/>
          <p:nvPr userDrawn="1"/>
        </p:nvSpPr>
        <p:spPr>
          <a:xfrm>
            <a:off x="-1771" y="0"/>
            <a:ext cx="12192000" cy="1909933"/>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9" name="Title 1">
            <a:extLst>
              <a:ext uri="{FF2B5EF4-FFF2-40B4-BE49-F238E27FC236}">
                <a16:creationId xmlns:a16="http://schemas.microsoft.com/office/drawing/2014/main" id="{D44CD576-E33F-114B-92F9-6DB1E260EF0A}"/>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31" name="Subtitle 2">
            <a:extLst>
              <a:ext uri="{FF2B5EF4-FFF2-40B4-BE49-F238E27FC236}">
                <a16:creationId xmlns:a16="http://schemas.microsoft.com/office/drawing/2014/main" id="{53265CBD-38A2-8F46-81B2-D26D596FCEB3}"/>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a:extLst>
              <a:ext uri="{FF2B5EF4-FFF2-40B4-BE49-F238E27FC236}">
                <a16:creationId xmlns:a16="http://schemas.microsoft.com/office/drawing/2014/main" id="{FB104368-529E-2745-B658-1A775BF7EA2A}"/>
              </a:ext>
            </a:extLst>
          </p:cNvPr>
          <p:cNvGrpSpPr/>
          <p:nvPr userDrawn="1"/>
        </p:nvGrpSpPr>
        <p:grpSpPr>
          <a:xfrm>
            <a:off x="277128" y="187324"/>
            <a:ext cx="1980000" cy="256598"/>
            <a:chOff x="277128" y="187324"/>
            <a:chExt cx="1980000" cy="256598"/>
          </a:xfrm>
        </p:grpSpPr>
        <p:pic>
          <p:nvPicPr>
            <p:cNvPr id="33" name="Graphic 32">
              <a:extLst>
                <a:ext uri="{FF2B5EF4-FFF2-40B4-BE49-F238E27FC236}">
                  <a16:creationId xmlns:a16="http://schemas.microsoft.com/office/drawing/2014/main" id="{3B832999-305B-B34A-A0CB-0621F597C79A}"/>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34" name="Subtitle 2">
              <a:extLst>
                <a:ext uri="{FF2B5EF4-FFF2-40B4-BE49-F238E27FC236}">
                  <a16:creationId xmlns:a16="http://schemas.microsoft.com/office/drawing/2014/main" id="{05EA3C45-EDE5-0747-8621-ABBB793836F4}"/>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38" name="Text Placeholder 2">
            <a:extLst>
              <a:ext uri="{FF2B5EF4-FFF2-40B4-BE49-F238E27FC236}">
                <a16:creationId xmlns:a16="http://schemas.microsoft.com/office/drawing/2014/main" id="{188D075C-1E88-B443-8673-0AB126BBD3ED}"/>
              </a:ext>
            </a:extLst>
          </p:cNvPr>
          <p:cNvSpPr>
            <a:spLocks noGrp="1"/>
          </p:cNvSpPr>
          <p:nvPr>
            <p:ph type="body" idx="12" hasCustomPrompt="1"/>
          </p:nvPr>
        </p:nvSpPr>
        <p:spPr>
          <a:xfrm>
            <a:off x="655540" y="2039024"/>
            <a:ext cx="1260000" cy="612000"/>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cxnSp>
        <p:nvCxnSpPr>
          <p:cNvPr id="39" name="Straight Connector 38">
            <a:extLst>
              <a:ext uri="{FF2B5EF4-FFF2-40B4-BE49-F238E27FC236}">
                <a16:creationId xmlns:a16="http://schemas.microsoft.com/office/drawing/2014/main" id="{FCBAB322-6A6F-5F42-A1DC-440E4CC15610}"/>
              </a:ext>
            </a:extLst>
          </p:cNvPr>
          <p:cNvCxnSpPr/>
          <p:nvPr userDrawn="1"/>
        </p:nvCxnSpPr>
        <p:spPr>
          <a:xfrm flipV="1">
            <a:off x="647225" y="2776295"/>
            <a:ext cx="10800000" cy="279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0" name="Text Placeholder 2">
            <a:extLst>
              <a:ext uri="{FF2B5EF4-FFF2-40B4-BE49-F238E27FC236}">
                <a16:creationId xmlns:a16="http://schemas.microsoft.com/office/drawing/2014/main" id="{355CFD7F-AF63-6A4E-9EFC-D7D23DD2DB97}"/>
              </a:ext>
            </a:extLst>
          </p:cNvPr>
          <p:cNvSpPr>
            <a:spLocks noGrp="1"/>
          </p:cNvSpPr>
          <p:nvPr>
            <p:ph type="body" idx="13" hasCustomPrompt="1"/>
          </p:nvPr>
        </p:nvSpPr>
        <p:spPr>
          <a:xfrm>
            <a:off x="2630100"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42" name="Text Placeholder 2">
            <a:extLst>
              <a:ext uri="{FF2B5EF4-FFF2-40B4-BE49-F238E27FC236}">
                <a16:creationId xmlns:a16="http://schemas.microsoft.com/office/drawing/2014/main" id="{088B44CE-DB4C-9C41-BE79-A333877669D4}"/>
              </a:ext>
            </a:extLst>
          </p:cNvPr>
          <p:cNvSpPr>
            <a:spLocks noGrp="1"/>
          </p:cNvSpPr>
          <p:nvPr>
            <p:ph type="body" idx="15" hasCustomPrompt="1"/>
          </p:nvPr>
        </p:nvSpPr>
        <p:spPr>
          <a:xfrm>
            <a:off x="5034892"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44" name="Text Placeholder 2">
            <a:extLst>
              <a:ext uri="{FF2B5EF4-FFF2-40B4-BE49-F238E27FC236}">
                <a16:creationId xmlns:a16="http://schemas.microsoft.com/office/drawing/2014/main" id="{2366AE0E-B887-DF44-A563-4503EC0AFF21}"/>
              </a:ext>
            </a:extLst>
          </p:cNvPr>
          <p:cNvSpPr>
            <a:spLocks noGrp="1"/>
          </p:cNvSpPr>
          <p:nvPr>
            <p:ph type="body" idx="17" hasCustomPrompt="1"/>
          </p:nvPr>
        </p:nvSpPr>
        <p:spPr>
          <a:xfrm>
            <a:off x="7431058"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46" name="Text Placeholder 2">
            <a:extLst>
              <a:ext uri="{FF2B5EF4-FFF2-40B4-BE49-F238E27FC236}">
                <a16:creationId xmlns:a16="http://schemas.microsoft.com/office/drawing/2014/main" id="{735DCB9C-1D25-784B-A27A-84DAA2DD1B29}"/>
              </a:ext>
            </a:extLst>
          </p:cNvPr>
          <p:cNvSpPr>
            <a:spLocks noGrp="1"/>
          </p:cNvSpPr>
          <p:nvPr>
            <p:ph type="body" idx="19" hasCustomPrompt="1"/>
          </p:nvPr>
        </p:nvSpPr>
        <p:spPr>
          <a:xfrm>
            <a:off x="9827225"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cxnSp>
        <p:nvCxnSpPr>
          <p:cNvPr id="54" name="Straight Connector 53">
            <a:extLst>
              <a:ext uri="{FF2B5EF4-FFF2-40B4-BE49-F238E27FC236}">
                <a16:creationId xmlns:a16="http://schemas.microsoft.com/office/drawing/2014/main" id="{512A771A-A8D6-264B-A212-953009AE4E9B}"/>
              </a:ext>
            </a:extLst>
          </p:cNvPr>
          <p:cNvCxnSpPr/>
          <p:nvPr userDrawn="1"/>
        </p:nvCxnSpPr>
        <p:spPr>
          <a:xfrm flipV="1">
            <a:off x="604463" y="4512590"/>
            <a:ext cx="10800000" cy="279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5" name="Text Placeholder 2">
            <a:extLst>
              <a:ext uri="{FF2B5EF4-FFF2-40B4-BE49-F238E27FC236}">
                <a16:creationId xmlns:a16="http://schemas.microsoft.com/office/drawing/2014/main" id="{9FBE542E-6166-8E4E-8EC5-141F7C55C780}"/>
              </a:ext>
            </a:extLst>
          </p:cNvPr>
          <p:cNvSpPr>
            <a:spLocks noGrp="1"/>
          </p:cNvSpPr>
          <p:nvPr>
            <p:ph type="body" idx="25" hasCustomPrompt="1"/>
          </p:nvPr>
        </p:nvSpPr>
        <p:spPr>
          <a:xfrm>
            <a:off x="2012600" y="4715560"/>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56" name="Text Placeholder 2">
            <a:extLst>
              <a:ext uri="{FF2B5EF4-FFF2-40B4-BE49-F238E27FC236}">
                <a16:creationId xmlns:a16="http://schemas.microsoft.com/office/drawing/2014/main" id="{32105470-E9A2-4545-8358-E89375335B8B}"/>
              </a:ext>
            </a:extLst>
          </p:cNvPr>
          <p:cNvSpPr>
            <a:spLocks noGrp="1"/>
          </p:cNvSpPr>
          <p:nvPr>
            <p:ph type="body" idx="26" hasCustomPrompt="1"/>
          </p:nvPr>
        </p:nvSpPr>
        <p:spPr>
          <a:xfrm>
            <a:off x="4408766" y="4715560"/>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57" name="Text Placeholder 2">
            <a:extLst>
              <a:ext uri="{FF2B5EF4-FFF2-40B4-BE49-F238E27FC236}">
                <a16:creationId xmlns:a16="http://schemas.microsoft.com/office/drawing/2014/main" id="{DBB32D8C-2B55-7B4D-9B09-B07AEE428D66}"/>
              </a:ext>
            </a:extLst>
          </p:cNvPr>
          <p:cNvSpPr>
            <a:spLocks noGrp="1"/>
          </p:cNvSpPr>
          <p:nvPr>
            <p:ph type="body" idx="27" hasCustomPrompt="1"/>
          </p:nvPr>
        </p:nvSpPr>
        <p:spPr>
          <a:xfrm>
            <a:off x="6804932" y="4715560"/>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59" name="Text Placeholder 2">
            <a:extLst>
              <a:ext uri="{FF2B5EF4-FFF2-40B4-BE49-F238E27FC236}">
                <a16:creationId xmlns:a16="http://schemas.microsoft.com/office/drawing/2014/main" id="{3748322B-CDBD-A042-80B2-3AF1840121D3}"/>
              </a:ext>
            </a:extLst>
          </p:cNvPr>
          <p:cNvSpPr>
            <a:spLocks noGrp="1"/>
          </p:cNvSpPr>
          <p:nvPr>
            <p:ph type="body" idx="28" hasCustomPrompt="1"/>
          </p:nvPr>
        </p:nvSpPr>
        <p:spPr>
          <a:xfrm>
            <a:off x="9201099" y="4715560"/>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60" name="Text Placeholder 2">
            <a:extLst>
              <a:ext uri="{FF2B5EF4-FFF2-40B4-BE49-F238E27FC236}">
                <a16:creationId xmlns:a16="http://schemas.microsoft.com/office/drawing/2014/main" id="{E6FE6524-B193-1741-9C5B-B6AD67EBF297}"/>
              </a:ext>
            </a:extLst>
          </p:cNvPr>
          <p:cNvSpPr>
            <a:spLocks noGrp="1"/>
          </p:cNvSpPr>
          <p:nvPr>
            <p:ph type="body" idx="29" hasCustomPrompt="1"/>
          </p:nvPr>
        </p:nvSpPr>
        <p:spPr>
          <a:xfrm>
            <a:off x="655540" y="2888021"/>
            <a:ext cx="1260000" cy="2355478"/>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78" name="Text Placeholder 2">
            <a:extLst>
              <a:ext uri="{FF2B5EF4-FFF2-40B4-BE49-F238E27FC236}">
                <a16:creationId xmlns:a16="http://schemas.microsoft.com/office/drawing/2014/main" id="{BBC4796A-7DAE-2848-8FCB-2370D549253B}"/>
              </a:ext>
            </a:extLst>
          </p:cNvPr>
          <p:cNvSpPr>
            <a:spLocks noGrp="1"/>
          </p:cNvSpPr>
          <p:nvPr>
            <p:ph type="body" idx="30" hasCustomPrompt="1"/>
          </p:nvPr>
        </p:nvSpPr>
        <p:spPr>
          <a:xfrm>
            <a:off x="659002" y="4712768"/>
            <a:ext cx="1260000" cy="881399"/>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52" name="Picture Placeholder 2">
            <a:extLst>
              <a:ext uri="{FF2B5EF4-FFF2-40B4-BE49-F238E27FC236}">
                <a16:creationId xmlns:a16="http://schemas.microsoft.com/office/drawing/2014/main" id="{C937670E-5F53-B448-885B-741630B28866}"/>
              </a:ext>
            </a:extLst>
          </p:cNvPr>
          <p:cNvSpPr>
            <a:spLocks noGrp="1"/>
          </p:cNvSpPr>
          <p:nvPr>
            <p:ph type="pic" sz="quarter" idx="14"/>
          </p:nvPr>
        </p:nvSpPr>
        <p:spPr>
          <a:xfrm>
            <a:off x="1990726" y="2039024"/>
            <a:ext cx="540000" cy="612000"/>
          </a:xfrm>
          <a:solidFill>
            <a:schemeClr val="bg1">
              <a:lumMod val="95000"/>
            </a:schemeClr>
          </a:solidFill>
        </p:spPr>
        <p:txBody>
          <a:bodyPr>
            <a:noAutofit/>
          </a:bodyPr>
          <a:lstStyle>
            <a:lvl1pPr>
              <a:defRPr sz="800"/>
            </a:lvl1pPr>
          </a:lstStyle>
          <a:p>
            <a:endParaRPr lang="en-GB"/>
          </a:p>
        </p:txBody>
      </p:sp>
      <p:sp>
        <p:nvSpPr>
          <p:cNvPr id="53" name="Picture Placeholder 2">
            <a:extLst>
              <a:ext uri="{FF2B5EF4-FFF2-40B4-BE49-F238E27FC236}">
                <a16:creationId xmlns:a16="http://schemas.microsoft.com/office/drawing/2014/main" id="{EE726A0A-B1A0-A44D-9F1B-FFD678E8EC13}"/>
              </a:ext>
            </a:extLst>
          </p:cNvPr>
          <p:cNvSpPr>
            <a:spLocks noGrp="1"/>
          </p:cNvSpPr>
          <p:nvPr>
            <p:ph type="pic" sz="quarter" idx="16"/>
          </p:nvPr>
        </p:nvSpPr>
        <p:spPr>
          <a:xfrm>
            <a:off x="4389965" y="2039024"/>
            <a:ext cx="540000" cy="612000"/>
          </a:xfrm>
          <a:solidFill>
            <a:schemeClr val="bg1">
              <a:lumMod val="95000"/>
            </a:schemeClr>
          </a:solidFill>
        </p:spPr>
        <p:txBody>
          <a:bodyPr>
            <a:noAutofit/>
          </a:bodyPr>
          <a:lstStyle>
            <a:lvl1pPr>
              <a:defRPr sz="800"/>
            </a:lvl1pPr>
          </a:lstStyle>
          <a:p>
            <a:endParaRPr lang="en-GB"/>
          </a:p>
        </p:txBody>
      </p:sp>
      <p:sp>
        <p:nvSpPr>
          <p:cNvPr id="58" name="Picture Placeholder 2">
            <a:extLst>
              <a:ext uri="{FF2B5EF4-FFF2-40B4-BE49-F238E27FC236}">
                <a16:creationId xmlns:a16="http://schemas.microsoft.com/office/drawing/2014/main" id="{843AEACF-F165-EA49-982A-D629A3C024D0}"/>
              </a:ext>
            </a:extLst>
          </p:cNvPr>
          <p:cNvSpPr>
            <a:spLocks noGrp="1"/>
          </p:cNvSpPr>
          <p:nvPr>
            <p:ph type="pic" sz="quarter" idx="18"/>
          </p:nvPr>
        </p:nvSpPr>
        <p:spPr>
          <a:xfrm>
            <a:off x="6783058" y="2039024"/>
            <a:ext cx="540000" cy="612000"/>
          </a:xfrm>
          <a:solidFill>
            <a:schemeClr val="bg1">
              <a:lumMod val="95000"/>
            </a:schemeClr>
          </a:solidFill>
        </p:spPr>
        <p:txBody>
          <a:bodyPr>
            <a:noAutofit/>
          </a:bodyPr>
          <a:lstStyle>
            <a:lvl1pPr>
              <a:defRPr sz="800"/>
            </a:lvl1pPr>
          </a:lstStyle>
          <a:p>
            <a:endParaRPr lang="en-GB"/>
          </a:p>
        </p:txBody>
      </p:sp>
      <p:sp>
        <p:nvSpPr>
          <p:cNvPr id="61" name="Picture Placeholder 2">
            <a:extLst>
              <a:ext uri="{FF2B5EF4-FFF2-40B4-BE49-F238E27FC236}">
                <a16:creationId xmlns:a16="http://schemas.microsoft.com/office/drawing/2014/main" id="{4628C035-FCED-2A4E-A1CA-10190AB6BCC5}"/>
              </a:ext>
            </a:extLst>
          </p:cNvPr>
          <p:cNvSpPr>
            <a:spLocks noGrp="1"/>
          </p:cNvSpPr>
          <p:nvPr>
            <p:ph type="pic" sz="quarter" idx="20"/>
          </p:nvPr>
        </p:nvSpPr>
        <p:spPr>
          <a:xfrm>
            <a:off x="9179225" y="2039024"/>
            <a:ext cx="540000" cy="612000"/>
          </a:xfrm>
          <a:solidFill>
            <a:schemeClr val="bg1">
              <a:lumMod val="95000"/>
            </a:schemeClr>
          </a:solidFill>
        </p:spPr>
        <p:txBody>
          <a:bodyPr>
            <a:noAutofit/>
          </a:bodyPr>
          <a:lstStyle>
            <a:lvl1pPr>
              <a:defRPr sz="800"/>
            </a:lvl1pPr>
          </a:lstStyle>
          <a:p>
            <a:endParaRPr lang="en-GB"/>
          </a:p>
        </p:txBody>
      </p:sp>
      <p:sp>
        <p:nvSpPr>
          <p:cNvPr id="2" name="Slide Number Placeholder 1">
            <a:extLst>
              <a:ext uri="{FF2B5EF4-FFF2-40B4-BE49-F238E27FC236}">
                <a16:creationId xmlns:a16="http://schemas.microsoft.com/office/drawing/2014/main" id="{92CB2C04-8C07-A84A-B6CD-5E945FC67343}"/>
              </a:ext>
            </a:extLst>
          </p:cNvPr>
          <p:cNvSpPr>
            <a:spLocks noGrp="1"/>
          </p:cNvSpPr>
          <p:nvPr>
            <p:ph type="sldNum" sz="quarter" idx="31"/>
          </p:nvPr>
        </p:nvSpPr>
        <p:spPr/>
        <p:txBody>
          <a:bodyPr/>
          <a:lstStyle/>
          <a:p>
            <a:fld id="{815295A1-976B-814B-9086-58070A62ABA6}" type="slidenum">
              <a:rPr lang="en-GB" smtClean="0"/>
              <a:pPr/>
              <a:t>‹#›</a:t>
            </a:fld>
            <a:endParaRPr lang="en-GB"/>
          </a:p>
        </p:txBody>
      </p:sp>
      <p:sp>
        <p:nvSpPr>
          <p:cNvPr id="41" name="Text Placeholder 2">
            <a:extLst>
              <a:ext uri="{FF2B5EF4-FFF2-40B4-BE49-F238E27FC236}">
                <a16:creationId xmlns:a16="http://schemas.microsoft.com/office/drawing/2014/main" id="{0D092CC8-7AB6-E74A-A5C2-AD324CE82F2C}"/>
              </a:ext>
            </a:extLst>
          </p:cNvPr>
          <p:cNvSpPr>
            <a:spLocks noGrp="1"/>
          </p:cNvSpPr>
          <p:nvPr>
            <p:ph type="body" idx="21" hasCustomPrompt="1"/>
          </p:nvPr>
        </p:nvSpPr>
        <p:spPr>
          <a:xfrm>
            <a:off x="1990726"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43" name="Text Placeholder 2">
            <a:extLst>
              <a:ext uri="{FF2B5EF4-FFF2-40B4-BE49-F238E27FC236}">
                <a16:creationId xmlns:a16="http://schemas.microsoft.com/office/drawing/2014/main" id="{52AB4B6F-FB98-A941-A240-0637C51C153C}"/>
              </a:ext>
            </a:extLst>
          </p:cNvPr>
          <p:cNvSpPr>
            <a:spLocks noGrp="1"/>
          </p:cNvSpPr>
          <p:nvPr>
            <p:ph type="body" idx="22" hasCustomPrompt="1"/>
          </p:nvPr>
        </p:nvSpPr>
        <p:spPr>
          <a:xfrm>
            <a:off x="4386892"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45" name="Text Placeholder 2">
            <a:extLst>
              <a:ext uri="{FF2B5EF4-FFF2-40B4-BE49-F238E27FC236}">
                <a16:creationId xmlns:a16="http://schemas.microsoft.com/office/drawing/2014/main" id="{7ACEC1F5-94D5-ED43-91D3-4D68740EAC86}"/>
              </a:ext>
            </a:extLst>
          </p:cNvPr>
          <p:cNvSpPr>
            <a:spLocks noGrp="1"/>
          </p:cNvSpPr>
          <p:nvPr>
            <p:ph type="body" idx="23" hasCustomPrompt="1"/>
          </p:nvPr>
        </p:nvSpPr>
        <p:spPr>
          <a:xfrm>
            <a:off x="6783058"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47" name="Text Placeholder 2">
            <a:extLst>
              <a:ext uri="{FF2B5EF4-FFF2-40B4-BE49-F238E27FC236}">
                <a16:creationId xmlns:a16="http://schemas.microsoft.com/office/drawing/2014/main" id="{79C510BB-4670-0E47-86FA-5F4B1CD0DAB6}"/>
              </a:ext>
            </a:extLst>
          </p:cNvPr>
          <p:cNvSpPr>
            <a:spLocks noGrp="1"/>
          </p:cNvSpPr>
          <p:nvPr>
            <p:ph type="body" idx="24" hasCustomPrompt="1"/>
          </p:nvPr>
        </p:nvSpPr>
        <p:spPr>
          <a:xfrm>
            <a:off x="9179225"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51" name="Text Placeholder 2">
            <a:extLst>
              <a:ext uri="{FF2B5EF4-FFF2-40B4-BE49-F238E27FC236}">
                <a16:creationId xmlns:a16="http://schemas.microsoft.com/office/drawing/2014/main" id="{AB423932-364D-0848-8224-6FCDA729E0DB}"/>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pic>
        <p:nvPicPr>
          <p:cNvPr id="62" name="SVG">
            <a:extLst>
              <a:ext uri="{FF2B5EF4-FFF2-40B4-BE49-F238E27FC236}">
                <a16:creationId xmlns:a16="http://schemas.microsoft.com/office/drawing/2014/main" id="{BC25BB72-4644-3845-BEBE-489A6C041B1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33578521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02_Content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09974A5-AA47-6043-88F4-8B80DB6DDADD}"/>
              </a:ext>
            </a:extLst>
          </p:cNvPr>
          <p:cNvSpPr/>
          <p:nvPr/>
        </p:nvSpPr>
        <p:spPr>
          <a:xfrm>
            <a:off x="-4877" y="1"/>
            <a:ext cx="4740275" cy="6858000"/>
          </a:xfrm>
          <a:prstGeom prst="rect">
            <a:avLst/>
          </a:prstGeom>
          <a:gradFill flip="none" rotWithShape="1">
            <a:gsLst>
              <a:gs pos="100000">
                <a:srgbClr val="8BD361"/>
              </a:gs>
              <a:gs pos="0">
                <a:srgbClr val="CCDE3E"/>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12" name="Text Placeholder 2">
            <a:extLst>
              <a:ext uri="{FF2B5EF4-FFF2-40B4-BE49-F238E27FC236}">
                <a16:creationId xmlns:a16="http://schemas.microsoft.com/office/drawing/2014/main" id="{6B84CE9E-5D6E-8B4A-971D-690A49967FF0}"/>
              </a:ext>
            </a:extLst>
          </p:cNvPr>
          <p:cNvSpPr>
            <a:spLocks noGrp="1"/>
          </p:cNvSpPr>
          <p:nvPr>
            <p:ph type="body" idx="1" hasCustomPrompt="1"/>
          </p:nvPr>
        </p:nvSpPr>
        <p:spPr>
          <a:xfrm>
            <a:off x="5181600" y="785803"/>
            <a:ext cx="3603960" cy="424018"/>
          </a:xfrm>
          <a:prstGeom prst="rect">
            <a:avLst/>
          </a:prstGeom>
        </p:spPr>
        <p:txBody>
          <a:bodyPr lIns="0" rIns="0" anchor="t">
            <a:noAutofit/>
          </a:bodyPr>
          <a:lstStyle>
            <a:lvl1pPr marL="0" indent="0">
              <a:lnSpc>
                <a:spcPct val="120000"/>
              </a:lnSpc>
              <a:buNone/>
              <a:defRPr sz="14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Section/Activity [14 bold]</a:t>
            </a:r>
          </a:p>
        </p:txBody>
      </p:sp>
      <p:sp>
        <p:nvSpPr>
          <p:cNvPr id="14" name="Text Placeholder 2">
            <a:extLst>
              <a:ext uri="{FF2B5EF4-FFF2-40B4-BE49-F238E27FC236}">
                <a16:creationId xmlns:a16="http://schemas.microsoft.com/office/drawing/2014/main" id="{E4198473-E2AD-5547-A64C-949143196555}"/>
              </a:ext>
            </a:extLst>
          </p:cNvPr>
          <p:cNvSpPr>
            <a:spLocks noGrp="1"/>
          </p:cNvSpPr>
          <p:nvPr>
            <p:ph type="body" idx="18" hasCustomPrompt="1"/>
          </p:nvPr>
        </p:nvSpPr>
        <p:spPr>
          <a:xfrm>
            <a:off x="10410092" y="785803"/>
            <a:ext cx="1102823" cy="424018"/>
          </a:xfrm>
          <a:prstGeom prst="rect">
            <a:avLst/>
          </a:prstGeom>
        </p:spPr>
        <p:txBody>
          <a:bodyPr tIns="0" rIns="0" anchor="t">
            <a:noAutofit/>
          </a:bodyPr>
          <a:lstStyle>
            <a:lvl1pPr marL="0" indent="0" algn="r">
              <a:lnSpc>
                <a:spcPct val="120000"/>
              </a:lnSpc>
              <a:buNone/>
              <a:defRPr sz="14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Page/Time</a:t>
            </a:r>
          </a:p>
        </p:txBody>
      </p:sp>
      <p:cxnSp>
        <p:nvCxnSpPr>
          <p:cNvPr id="17" name="Straight Connector 16">
            <a:extLst>
              <a:ext uri="{FF2B5EF4-FFF2-40B4-BE49-F238E27FC236}">
                <a16:creationId xmlns:a16="http://schemas.microsoft.com/office/drawing/2014/main" id="{381B0A13-B121-8F41-8BBB-9C9244086FEC}"/>
              </a:ext>
            </a:extLst>
          </p:cNvPr>
          <p:cNvCxnSpPr>
            <a:cxnSpLocks/>
          </p:cNvCxnSpPr>
          <p:nvPr/>
        </p:nvCxnSpPr>
        <p:spPr>
          <a:xfrm>
            <a:off x="5181600" y="1286540"/>
            <a:ext cx="6331315" cy="0"/>
          </a:xfrm>
          <a:prstGeom prst="line">
            <a:avLst/>
          </a:prstGeom>
          <a:ln>
            <a:gradFill>
              <a:gsLst>
                <a:gs pos="0">
                  <a:srgbClr val="60CB79"/>
                </a:gs>
                <a:gs pos="99000">
                  <a:srgbClr val="CCDE3E"/>
                </a:gs>
              </a:gsLst>
              <a:lin ang="5400000" scaled="1"/>
            </a:gradFill>
          </a:ln>
        </p:spPr>
        <p:style>
          <a:lnRef idx="1">
            <a:schemeClr val="accent1"/>
          </a:lnRef>
          <a:fillRef idx="0">
            <a:schemeClr val="accent1"/>
          </a:fillRef>
          <a:effectRef idx="0">
            <a:schemeClr val="accent1"/>
          </a:effectRef>
          <a:fontRef idx="minor">
            <a:schemeClr val="tx1"/>
          </a:fontRef>
        </p:style>
      </p:cxnSp>
      <p:sp>
        <p:nvSpPr>
          <p:cNvPr id="20" name="Subtitle 2">
            <a:extLst>
              <a:ext uri="{FF2B5EF4-FFF2-40B4-BE49-F238E27FC236}">
                <a16:creationId xmlns:a16="http://schemas.microsoft.com/office/drawing/2014/main" id="{31306ABB-6015-8446-999F-82CBF769D9E9}"/>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1"/>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31" name="Group 30">
            <a:extLst>
              <a:ext uri="{FF2B5EF4-FFF2-40B4-BE49-F238E27FC236}">
                <a16:creationId xmlns:a16="http://schemas.microsoft.com/office/drawing/2014/main" id="{3A186565-846D-4A49-A7E3-48D62461708F}"/>
              </a:ext>
            </a:extLst>
          </p:cNvPr>
          <p:cNvGrpSpPr/>
          <p:nvPr userDrawn="1"/>
        </p:nvGrpSpPr>
        <p:grpSpPr>
          <a:xfrm>
            <a:off x="280303" y="187324"/>
            <a:ext cx="1980000" cy="256598"/>
            <a:chOff x="280303" y="187324"/>
            <a:chExt cx="1980000" cy="256598"/>
          </a:xfrm>
        </p:grpSpPr>
        <p:sp>
          <p:nvSpPr>
            <p:cNvPr id="32" name="Subtitle 2">
              <a:extLst>
                <a:ext uri="{FF2B5EF4-FFF2-40B4-BE49-F238E27FC236}">
                  <a16:creationId xmlns:a16="http://schemas.microsoft.com/office/drawing/2014/main" id="{31E98E34-2301-2F47-98B2-5FB7B2E9652F}"/>
                </a:ext>
              </a:extLst>
            </p:cNvPr>
            <p:cNvSpPr txBox="1">
              <a:spLocks/>
            </p:cNvSpPr>
            <p:nvPr userDrawn="1"/>
          </p:nvSpPr>
          <p:spPr>
            <a:xfrm>
              <a:off x="280303"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pic>
          <p:nvPicPr>
            <p:cNvPr id="33" name="Graphic 32">
              <a:extLst>
                <a:ext uri="{FF2B5EF4-FFF2-40B4-BE49-F238E27FC236}">
                  <a16:creationId xmlns:a16="http://schemas.microsoft.com/office/drawing/2014/main" id="{F2A37476-3FCF-5443-938E-E0A0CF4EE817}"/>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grpSp>
      <p:sp>
        <p:nvSpPr>
          <p:cNvPr id="21" name="Freeform 20">
            <a:extLst>
              <a:ext uri="{FF2B5EF4-FFF2-40B4-BE49-F238E27FC236}">
                <a16:creationId xmlns:a16="http://schemas.microsoft.com/office/drawing/2014/main" id="{656307B9-DC9A-A34E-B244-107187319EC6}"/>
              </a:ext>
            </a:extLst>
          </p:cNvPr>
          <p:cNvSpPr/>
          <p:nvPr userDrawn="1"/>
        </p:nvSpPr>
        <p:spPr>
          <a:xfrm rot="20495126">
            <a:off x="-2557306" y="1683392"/>
            <a:ext cx="5811786" cy="5435328"/>
          </a:xfrm>
          <a:custGeom>
            <a:avLst/>
            <a:gdLst>
              <a:gd name="connsiteX0" fmla="*/ 1639191 w 1639190"/>
              <a:gd name="connsiteY0" fmla="*/ 1393211 h 1533012"/>
              <a:gd name="connsiteX1" fmla="*/ 1633952 w 1639190"/>
              <a:gd name="connsiteY1" fmla="*/ 1388067 h 1533012"/>
              <a:gd name="connsiteX2" fmla="*/ 1625284 w 1639190"/>
              <a:gd name="connsiteY2" fmla="*/ 1370160 h 1533012"/>
              <a:gd name="connsiteX3" fmla="*/ 1375348 w 1639190"/>
              <a:gd name="connsiteY3" fmla="*/ 1248622 h 1533012"/>
              <a:gd name="connsiteX4" fmla="*/ 1365632 w 1639190"/>
              <a:gd name="connsiteY4" fmla="*/ 1238715 h 1533012"/>
              <a:gd name="connsiteX5" fmla="*/ 1330295 w 1639190"/>
              <a:gd name="connsiteY5" fmla="*/ 1238144 h 1533012"/>
              <a:gd name="connsiteX6" fmla="*/ 1325437 w 1639190"/>
              <a:gd name="connsiteY6" fmla="*/ 1274148 h 1533012"/>
              <a:gd name="connsiteX7" fmla="*/ 1356774 w 1639190"/>
              <a:gd name="connsiteY7" fmla="*/ 1297199 h 1533012"/>
              <a:gd name="connsiteX8" fmla="*/ 1406685 w 1639190"/>
              <a:gd name="connsiteY8" fmla="*/ 1363779 h 1533012"/>
              <a:gd name="connsiteX9" fmla="*/ 1347821 w 1639190"/>
              <a:gd name="connsiteY9" fmla="*/ 1358921 h 1533012"/>
              <a:gd name="connsiteX10" fmla="*/ 1335343 w 1639190"/>
              <a:gd name="connsiteY10" fmla="*/ 1357207 h 1533012"/>
              <a:gd name="connsiteX11" fmla="*/ 1304101 w 1639190"/>
              <a:gd name="connsiteY11" fmla="*/ 1353587 h 1533012"/>
              <a:gd name="connsiteX12" fmla="*/ 1304101 w 1639190"/>
              <a:gd name="connsiteY12" fmla="*/ 1353587 h 1533012"/>
              <a:gd name="connsiteX13" fmla="*/ 1076073 w 1639190"/>
              <a:gd name="connsiteY13" fmla="*/ 1319107 h 1533012"/>
              <a:gd name="connsiteX14" fmla="*/ 853092 w 1639190"/>
              <a:gd name="connsiteY14" fmla="*/ 1262147 h 1533012"/>
              <a:gd name="connsiteX15" fmla="*/ 785465 w 1639190"/>
              <a:gd name="connsiteY15" fmla="*/ 1238906 h 1533012"/>
              <a:gd name="connsiteX16" fmla="*/ 934150 w 1639190"/>
              <a:gd name="connsiteY16" fmla="*/ 1162992 h 1533012"/>
              <a:gd name="connsiteX17" fmla="*/ 1126269 w 1639190"/>
              <a:gd name="connsiteY17" fmla="*/ 1024689 h 1533012"/>
              <a:gd name="connsiteX18" fmla="*/ 1210851 w 1639190"/>
              <a:gd name="connsiteY18" fmla="*/ 941155 h 1533012"/>
              <a:gd name="connsiteX19" fmla="*/ 1284956 w 1639190"/>
              <a:gd name="connsiteY19" fmla="*/ 847905 h 1533012"/>
              <a:gd name="connsiteX20" fmla="*/ 1391921 w 1639190"/>
              <a:gd name="connsiteY20" fmla="*/ 634831 h 1533012"/>
              <a:gd name="connsiteX21" fmla="*/ 1426116 w 1639190"/>
              <a:gd name="connsiteY21" fmla="*/ 397753 h 1533012"/>
              <a:gd name="connsiteX22" fmla="*/ 1359155 w 1639190"/>
              <a:gd name="connsiteY22" fmla="*/ 165724 h 1533012"/>
              <a:gd name="connsiteX23" fmla="*/ 1168370 w 1639190"/>
              <a:gd name="connsiteY23" fmla="*/ 14562 h 1533012"/>
              <a:gd name="connsiteX24" fmla="*/ 1046069 w 1639190"/>
              <a:gd name="connsiteY24" fmla="*/ 370 h 1533012"/>
              <a:gd name="connsiteX25" fmla="*/ 925958 w 1639190"/>
              <a:gd name="connsiteY25" fmla="*/ 18277 h 1533012"/>
              <a:gd name="connsiteX26" fmla="*/ 813944 w 1639190"/>
              <a:gd name="connsiteY26" fmla="*/ 68379 h 1533012"/>
              <a:gd name="connsiteX27" fmla="*/ 725457 w 1639190"/>
              <a:gd name="connsiteY27" fmla="*/ 149532 h 1533012"/>
              <a:gd name="connsiteX28" fmla="*/ 637732 w 1639190"/>
              <a:gd name="connsiteY28" fmla="*/ 68855 h 1533012"/>
              <a:gd name="connsiteX29" fmla="*/ 405703 w 1639190"/>
              <a:gd name="connsiteY29" fmla="*/ 370 h 1533012"/>
              <a:gd name="connsiteX30" fmla="*/ 283402 w 1639190"/>
              <a:gd name="connsiteY30" fmla="*/ 14277 h 1533012"/>
              <a:gd name="connsiteX31" fmla="*/ 173483 w 1639190"/>
              <a:gd name="connsiteY31" fmla="*/ 71998 h 1533012"/>
              <a:gd name="connsiteX32" fmla="*/ 92330 w 1639190"/>
              <a:gd name="connsiteY32" fmla="*/ 164962 h 1533012"/>
              <a:gd name="connsiteX33" fmla="*/ 43848 w 1639190"/>
              <a:gd name="connsiteY33" fmla="*/ 277167 h 1533012"/>
              <a:gd name="connsiteX34" fmla="*/ 31180 w 1639190"/>
              <a:gd name="connsiteY34" fmla="*/ 517197 h 1533012"/>
              <a:gd name="connsiteX35" fmla="*/ 104523 w 1639190"/>
              <a:gd name="connsiteY35" fmla="*/ 744558 h 1533012"/>
              <a:gd name="connsiteX36" fmla="*/ 165578 w 1639190"/>
              <a:gd name="connsiteY36" fmla="*/ 847143 h 1533012"/>
              <a:gd name="connsiteX37" fmla="*/ 239587 w 1639190"/>
              <a:gd name="connsiteY37" fmla="*/ 940488 h 1533012"/>
              <a:gd name="connsiteX38" fmla="*/ 416752 w 1639190"/>
              <a:gd name="connsiteY38" fmla="*/ 1098031 h 1533012"/>
              <a:gd name="connsiteX39" fmla="*/ 620396 w 1639190"/>
              <a:gd name="connsiteY39" fmla="*/ 1218046 h 1533012"/>
              <a:gd name="connsiteX40" fmla="*/ 665355 w 1639190"/>
              <a:gd name="connsiteY40" fmla="*/ 1238715 h 1533012"/>
              <a:gd name="connsiteX41" fmla="*/ 486475 w 1639190"/>
              <a:gd name="connsiteY41" fmla="*/ 1293770 h 1533012"/>
              <a:gd name="connsiteX42" fmla="*/ 260542 w 1639190"/>
              <a:gd name="connsiteY42" fmla="*/ 1338918 h 1533012"/>
              <a:gd name="connsiteX43" fmla="*/ 30989 w 1639190"/>
              <a:gd name="connsiteY43" fmla="*/ 1363207 h 1533012"/>
              <a:gd name="connsiteX44" fmla="*/ 30989 w 1639190"/>
              <a:gd name="connsiteY44" fmla="*/ 1363302 h 1533012"/>
              <a:gd name="connsiteX45" fmla="*/ 21179 w 1639190"/>
              <a:gd name="connsiteY45" fmla="*/ 1363874 h 1533012"/>
              <a:gd name="connsiteX46" fmla="*/ 33 w 1639190"/>
              <a:gd name="connsiteY46" fmla="*/ 1387591 h 1533012"/>
              <a:gd name="connsiteX47" fmla="*/ 23941 w 1639190"/>
              <a:gd name="connsiteY47" fmla="*/ 1408546 h 1533012"/>
              <a:gd name="connsiteX48" fmla="*/ 33847 w 1639190"/>
              <a:gd name="connsiteY48" fmla="*/ 1407880 h 1533012"/>
              <a:gd name="connsiteX49" fmla="*/ 33466 w 1639190"/>
              <a:gd name="connsiteY49" fmla="*/ 1402355 h 1533012"/>
              <a:gd name="connsiteX50" fmla="*/ 33847 w 1639190"/>
              <a:gd name="connsiteY50" fmla="*/ 1407975 h 1533012"/>
              <a:gd name="connsiteX51" fmla="*/ 267019 w 1639190"/>
              <a:gd name="connsiteY51" fmla="*/ 1383210 h 1533012"/>
              <a:gd name="connsiteX52" fmla="*/ 497333 w 1639190"/>
              <a:gd name="connsiteY52" fmla="*/ 1337109 h 1533012"/>
              <a:gd name="connsiteX53" fmla="*/ 721552 w 1639190"/>
              <a:gd name="connsiteY53" fmla="*/ 1265385 h 1533012"/>
              <a:gd name="connsiteX54" fmla="*/ 725267 w 1639190"/>
              <a:gd name="connsiteY54" fmla="*/ 1263862 h 1533012"/>
              <a:gd name="connsiteX55" fmla="*/ 839376 w 1639190"/>
              <a:gd name="connsiteY55" fmla="*/ 1304533 h 1533012"/>
              <a:gd name="connsiteX56" fmla="*/ 1067214 w 1639190"/>
              <a:gd name="connsiteY56" fmla="*/ 1362731 h 1533012"/>
              <a:gd name="connsiteX57" fmla="*/ 1299243 w 1639190"/>
              <a:gd name="connsiteY57" fmla="*/ 1397878 h 1533012"/>
              <a:gd name="connsiteX58" fmla="*/ 1299243 w 1639190"/>
              <a:gd name="connsiteY58" fmla="*/ 1397878 h 1533012"/>
              <a:gd name="connsiteX59" fmla="*/ 1373729 w 1639190"/>
              <a:gd name="connsiteY59" fmla="*/ 1404546 h 1533012"/>
              <a:gd name="connsiteX60" fmla="*/ 1428116 w 1639190"/>
              <a:gd name="connsiteY60" fmla="*/ 1407403 h 1533012"/>
              <a:gd name="connsiteX61" fmla="*/ 1454881 w 1639190"/>
              <a:gd name="connsiteY61" fmla="*/ 1414738 h 1533012"/>
              <a:gd name="connsiteX62" fmla="*/ 1457453 w 1639190"/>
              <a:gd name="connsiteY62" fmla="*/ 1359397 h 1533012"/>
              <a:gd name="connsiteX63" fmla="*/ 1441166 w 1639190"/>
              <a:gd name="connsiteY63" fmla="*/ 1341776 h 1533012"/>
              <a:gd name="connsiteX64" fmla="*/ 1554704 w 1639190"/>
              <a:gd name="connsiteY64" fmla="*/ 1393497 h 1533012"/>
              <a:gd name="connsiteX65" fmla="*/ 1457549 w 1639190"/>
              <a:gd name="connsiteY65" fmla="*/ 1435121 h 1533012"/>
              <a:gd name="connsiteX66" fmla="*/ 1357822 w 1639190"/>
              <a:gd name="connsiteY66" fmla="*/ 1470459 h 1533012"/>
              <a:gd name="connsiteX67" fmla="*/ 1340105 w 1639190"/>
              <a:gd name="connsiteY67" fmla="*/ 1532943 h 1533012"/>
              <a:gd name="connsiteX68" fmla="*/ 1359537 w 1639190"/>
              <a:gd name="connsiteY68" fmla="*/ 1520179 h 1533012"/>
              <a:gd name="connsiteX69" fmla="*/ 1391445 w 1639190"/>
              <a:gd name="connsiteY69" fmla="*/ 1503130 h 1533012"/>
              <a:gd name="connsiteX70" fmla="*/ 1499840 w 1639190"/>
              <a:gd name="connsiteY70" fmla="*/ 1462839 h 1533012"/>
              <a:gd name="connsiteX71" fmla="*/ 1552513 w 1639190"/>
              <a:gd name="connsiteY71" fmla="*/ 1442265 h 1533012"/>
              <a:gd name="connsiteX72" fmla="*/ 1604900 w 1639190"/>
              <a:gd name="connsiteY72" fmla="*/ 1424263 h 1533012"/>
              <a:gd name="connsiteX73" fmla="*/ 1605758 w 1639190"/>
              <a:gd name="connsiteY73" fmla="*/ 1421691 h 1533012"/>
              <a:gd name="connsiteX74" fmla="*/ 1634428 w 1639190"/>
              <a:gd name="connsiteY74" fmla="*/ 1396831 h 1533012"/>
              <a:gd name="connsiteX75" fmla="*/ 1639191 w 1639190"/>
              <a:gd name="connsiteY75" fmla="*/ 1393211 h 1533012"/>
              <a:gd name="connsiteX76" fmla="*/ 744507 w 1639190"/>
              <a:gd name="connsiteY76" fmla="*/ 275928 h 1533012"/>
              <a:gd name="connsiteX77" fmla="*/ 766034 w 1639190"/>
              <a:gd name="connsiteY77" fmla="*/ 382989 h 1533012"/>
              <a:gd name="connsiteX78" fmla="*/ 749365 w 1639190"/>
              <a:gd name="connsiteY78" fmla="*/ 485002 h 1533012"/>
              <a:gd name="connsiteX79" fmla="*/ 737173 w 1639190"/>
              <a:gd name="connsiteY79" fmla="*/ 501195 h 1533012"/>
              <a:gd name="connsiteX80" fmla="*/ 725267 w 1639190"/>
              <a:gd name="connsiteY80" fmla="*/ 506148 h 1533012"/>
              <a:gd name="connsiteX81" fmla="*/ 713360 w 1639190"/>
              <a:gd name="connsiteY81" fmla="*/ 500909 h 1533012"/>
              <a:gd name="connsiteX82" fmla="*/ 701169 w 1639190"/>
              <a:gd name="connsiteY82" fmla="*/ 484431 h 1533012"/>
              <a:gd name="connsiteX83" fmla="*/ 684785 w 1639190"/>
              <a:gd name="connsiteY83" fmla="*/ 382227 h 1533012"/>
              <a:gd name="connsiteX84" fmla="*/ 725457 w 1639190"/>
              <a:gd name="connsiteY84" fmla="*/ 232399 h 1533012"/>
              <a:gd name="connsiteX85" fmla="*/ 744507 w 1639190"/>
              <a:gd name="connsiteY85" fmla="*/ 275928 h 1533012"/>
              <a:gd name="connsiteX86" fmla="*/ 442850 w 1639190"/>
              <a:gd name="connsiteY86" fmla="*/ 1061836 h 1533012"/>
              <a:gd name="connsiteX87" fmla="*/ 272924 w 1639190"/>
              <a:gd name="connsiteY87" fmla="*/ 910674 h 1533012"/>
              <a:gd name="connsiteX88" fmla="*/ 202439 w 1639190"/>
              <a:gd name="connsiteY88" fmla="*/ 821711 h 1533012"/>
              <a:gd name="connsiteX89" fmla="*/ 144528 w 1639190"/>
              <a:gd name="connsiteY89" fmla="*/ 724461 h 1533012"/>
              <a:gd name="connsiteX90" fmla="*/ 75471 w 1639190"/>
              <a:gd name="connsiteY90" fmla="*/ 510815 h 1533012"/>
              <a:gd name="connsiteX91" fmla="*/ 86996 w 1639190"/>
              <a:gd name="connsiteY91" fmla="*/ 289359 h 1533012"/>
              <a:gd name="connsiteX92" fmla="*/ 201487 w 1639190"/>
              <a:gd name="connsiteY92" fmla="*/ 107145 h 1533012"/>
              <a:gd name="connsiteX93" fmla="*/ 296166 w 1639190"/>
              <a:gd name="connsiteY93" fmla="*/ 57425 h 1533012"/>
              <a:gd name="connsiteX94" fmla="*/ 403989 w 1639190"/>
              <a:gd name="connsiteY94" fmla="*/ 45328 h 1533012"/>
              <a:gd name="connsiteX95" fmla="*/ 613062 w 1639190"/>
              <a:gd name="connsiteY95" fmla="*/ 106479 h 1533012"/>
              <a:gd name="connsiteX96" fmla="*/ 698597 w 1639190"/>
              <a:gd name="connsiteY96" fmla="*/ 188775 h 1533012"/>
              <a:gd name="connsiteX97" fmla="*/ 640018 w 1639190"/>
              <a:gd name="connsiteY97" fmla="*/ 380132 h 1533012"/>
              <a:gd name="connsiteX98" fmla="*/ 642685 w 1639190"/>
              <a:gd name="connsiteY98" fmla="*/ 442425 h 1533012"/>
              <a:gd name="connsiteX99" fmla="*/ 661354 w 1639190"/>
              <a:gd name="connsiteY99" fmla="*/ 505100 h 1533012"/>
              <a:gd name="connsiteX100" fmla="*/ 684023 w 1639190"/>
              <a:gd name="connsiteY100" fmla="*/ 534818 h 1533012"/>
              <a:gd name="connsiteX101" fmla="*/ 724886 w 1639190"/>
              <a:gd name="connsiteY101" fmla="*/ 551010 h 1533012"/>
              <a:gd name="connsiteX102" fmla="*/ 766129 w 1639190"/>
              <a:gd name="connsiteY102" fmla="*/ 535580 h 1533012"/>
              <a:gd name="connsiteX103" fmla="*/ 789180 w 1639190"/>
              <a:gd name="connsiteY103" fmla="*/ 505957 h 1533012"/>
              <a:gd name="connsiteX104" fmla="*/ 808230 w 1639190"/>
              <a:gd name="connsiteY104" fmla="*/ 443283 h 1533012"/>
              <a:gd name="connsiteX105" fmla="*/ 811087 w 1639190"/>
              <a:gd name="connsiteY105" fmla="*/ 380989 h 1533012"/>
              <a:gd name="connsiteX106" fmla="*/ 786988 w 1639190"/>
              <a:gd name="connsiteY106" fmla="*/ 260688 h 1533012"/>
              <a:gd name="connsiteX107" fmla="*/ 752508 w 1639190"/>
              <a:gd name="connsiteY107" fmla="*/ 188775 h 1533012"/>
              <a:gd name="connsiteX108" fmla="*/ 758985 w 1639190"/>
              <a:gd name="connsiteY108" fmla="*/ 179631 h 1533012"/>
              <a:gd name="connsiteX109" fmla="*/ 938150 w 1639190"/>
              <a:gd name="connsiteY109" fmla="*/ 61616 h 1533012"/>
              <a:gd name="connsiteX110" fmla="*/ 1047783 w 1639190"/>
              <a:gd name="connsiteY110" fmla="*/ 45328 h 1533012"/>
              <a:gd name="connsiteX111" fmla="*/ 1155511 w 1639190"/>
              <a:gd name="connsiteY111" fmla="*/ 57615 h 1533012"/>
              <a:gd name="connsiteX112" fmla="*/ 1320960 w 1639190"/>
              <a:gd name="connsiteY112" fmla="*/ 189251 h 1533012"/>
              <a:gd name="connsiteX113" fmla="*/ 1381349 w 1639190"/>
              <a:gd name="connsiteY113" fmla="*/ 399849 h 1533012"/>
              <a:gd name="connsiteX114" fmla="*/ 1349345 w 1639190"/>
              <a:gd name="connsiteY114" fmla="*/ 620924 h 1533012"/>
              <a:gd name="connsiteX115" fmla="*/ 1248189 w 1639190"/>
              <a:gd name="connsiteY115" fmla="*/ 822378 h 1533012"/>
              <a:gd name="connsiteX116" fmla="*/ 1177609 w 1639190"/>
              <a:gd name="connsiteY116" fmla="*/ 911246 h 1533012"/>
              <a:gd name="connsiteX117" fmla="*/ 1096646 w 1639190"/>
              <a:gd name="connsiteY117" fmla="*/ 991161 h 1533012"/>
              <a:gd name="connsiteX118" fmla="*/ 911576 w 1639190"/>
              <a:gd name="connsiteY118" fmla="*/ 1124320 h 1533012"/>
              <a:gd name="connsiteX119" fmla="*/ 725553 w 1639190"/>
              <a:gd name="connsiteY119" fmla="*/ 1215665 h 1533012"/>
              <a:gd name="connsiteX120" fmla="*/ 639922 w 1639190"/>
              <a:gd name="connsiteY120" fmla="*/ 1177851 h 1533012"/>
              <a:gd name="connsiteX121" fmla="*/ 442850 w 1639190"/>
              <a:gd name="connsiteY121" fmla="*/ 1061836 h 15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1639190" h="1533012">
                <a:moveTo>
                  <a:pt x="1639191" y="1393211"/>
                </a:moveTo>
                <a:lnTo>
                  <a:pt x="1633952" y="1388067"/>
                </a:lnTo>
                <a:cubicBezTo>
                  <a:pt x="1632618" y="1380829"/>
                  <a:pt x="1629666" y="1374256"/>
                  <a:pt x="1625284" y="1370160"/>
                </a:cubicBezTo>
                <a:cubicBezTo>
                  <a:pt x="1538702" y="1345300"/>
                  <a:pt x="1446214" y="1304343"/>
                  <a:pt x="1375348" y="1248622"/>
                </a:cubicBezTo>
                <a:cubicBezTo>
                  <a:pt x="1374300" y="1243097"/>
                  <a:pt x="1370014" y="1241001"/>
                  <a:pt x="1365632" y="1238715"/>
                </a:cubicBezTo>
                <a:cubicBezTo>
                  <a:pt x="1363728" y="1221094"/>
                  <a:pt x="1335914" y="1226047"/>
                  <a:pt x="1330295" y="1238144"/>
                </a:cubicBezTo>
                <a:cubicBezTo>
                  <a:pt x="1314198" y="1255003"/>
                  <a:pt x="1316769" y="1265576"/>
                  <a:pt x="1325437" y="1274148"/>
                </a:cubicBezTo>
                <a:cubicBezTo>
                  <a:pt x="1334105" y="1282531"/>
                  <a:pt x="1348869" y="1288722"/>
                  <a:pt x="1356774" y="1297199"/>
                </a:cubicBezTo>
                <a:cubicBezTo>
                  <a:pt x="1374396" y="1317297"/>
                  <a:pt x="1390588" y="1344919"/>
                  <a:pt x="1406685" y="1363779"/>
                </a:cubicBezTo>
                <a:cubicBezTo>
                  <a:pt x="1387159" y="1362350"/>
                  <a:pt x="1366394" y="1360731"/>
                  <a:pt x="1347821" y="1358921"/>
                </a:cubicBezTo>
                <a:cubicBezTo>
                  <a:pt x="1347440" y="1358731"/>
                  <a:pt x="1342963" y="1358064"/>
                  <a:pt x="1335343" y="1357207"/>
                </a:cubicBezTo>
                <a:cubicBezTo>
                  <a:pt x="1327723" y="1356254"/>
                  <a:pt x="1316960" y="1355301"/>
                  <a:pt x="1304101" y="1353587"/>
                </a:cubicBezTo>
                <a:lnTo>
                  <a:pt x="1304101" y="1353587"/>
                </a:lnTo>
                <a:cubicBezTo>
                  <a:pt x="1227520" y="1345776"/>
                  <a:pt x="1151415" y="1333965"/>
                  <a:pt x="1076073" y="1319107"/>
                </a:cubicBezTo>
                <a:cubicBezTo>
                  <a:pt x="1000729" y="1304152"/>
                  <a:pt x="926149" y="1285388"/>
                  <a:pt x="853092" y="1262147"/>
                </a:cubicBezTo>
                <a:cubicBezTo>
                  <a:pt x="830328" y="1254908"/>
                  <a:pt x="807848" y="1247098"/>
                  <a:pt x="785465" y="1238906"/>
                </a:cubicBezTo>
                <a:cubicBezTo>
                  <a:pt x="836328" y="1216332"/>
                  <a:pt x="886049" y="1191281"/>
                  <a:pt x="934150" y="1162992"/>
                </a:cubicBezTo>
                <a:cubicBezTo>
                  <a:pt x="1002063" y="1122987"/>
                  <a:pt x="1067214" y="1077552"/>
                  <a:pt x="1126269" y="1024689"/>
                </a:cubicBezTo>
                <a:cubicBezTo>
                  <a:pt x="1156273" y="998781"/>
                  <a:pt x="1183896" y="970301"/>
                  <a:pt x="1210851" y="941155"/>
                </a:cubicBezTo>
                <a:cubicBezTo>
                  <a:pt x="1237331" y="911627"/>
                  <a:pt x="1262000" y="880385"/>
                  <a:pt x="1284956" y="847905"/>
                </a:cubicBezTo>
                <a:cubicBezTo>
                  <a:pt x="1330009" y="782373"/>
                  <a:pt x="1367347" y="711031"/>
                  <a:pt x="1391921" y="634831"/>
                </a:cubicBezTo>
                <a:cubicBezTo>
                  <a:pt x="1416781" y="558916"/>
                  <a:pt x="1429831" y="478430"/>
                  <a:pt x="1426116" y="397753"/>
                </a:cubicBezTo>
                <a:cubicBezTo>
                  <a:pt x="1422592" y="317362"/>
                  <a:pt x="1402018" y="236114"/>
                  <a:pt x="1359155" y="165724"/>
                </a:cubicBezTo>
                <a:cubicBezTo>
                  <a:pt x="1317246" y="95334"/>
                  <a:pt x="1248666" y="37994"/>
                  <a:pt x="1168370" y="14562"/>
                </a:cubicBezTo>
                <a:cubicBezTo>
                  <a:pt x="1128650" y="2466"/>
                  <a:pt x="1086074" y="-1154"/>
                  <a:pt x="1046069" y="370"/>
                </a:cubicBezTo>
                <a:cubicBezTo>
                  <a:pt x="1005778" y="1894"/>
                  <a:pt x="965392" y="7323"/>
                  <a:pt x="925958" y="18277"/>
                </a:cubicBezTo>
                <a:cubicBezTo>
                  <a:pt x="886620" y="29231"/>
                  <a:pt x="848520" y="45900"/>
                  <a:pt x="813944" y="68379"/>
                </a:cubicBezTo>
                <a:cubicBezTo>
                  <a:pt x="780226" y="90286"/>
                  <a:pt x="750317" y="117909"/>
                  <a:pt x="725457" y="149532"/>
                </a:cubicBezTo>
                <a:cubicBezTo>
                  <a:pt x="700787" y="118194"/>
                  <a:pt x="671355" y="90667"/>
                  <a:pt x="637732" y="68855"/>
                </a:cubicBezTo>
                <a:cubicBezTo>
                  <a:pt x="568390" y="23230"/>
                  <a:pt x="485903" y="3037"/>
                  <a:pt x="405703" y="370"/>
                </a:cubicBezTo>
                <a:cubicBezTo>
                  <a:pt x="365698" y="-1249"/>
                  <a:pt x="323121" y="2275"/>
                  <a:pt x="283402" y="14277"/>
                </a:cubicBezTo>
                <a:cubicBezTo>
                  <a:pt x="243302" y="25802"/>
                  <a:pt x="205869" y="45995"/>
                  <a:pt x="173483" y="71998"/>
                </a:cubicBezTo>
                <a:cubicBezTo>
                  <a:pt x="140908" y="97906"/>
                  <a:pt x="113571" y="129815"/>
                  <a:pt x="92330" y="164962"/>
                </a:cubicBezTo>
                <a:cubicBezTo>
                  <a:pt x="70899" y="200014"/>
                  <a:pt x="54897" y="238019"/>
                  <a:pt x="43848" y="277167"/>
                </a:cubicBezTo>
                <a:cubicBezTo>
                  <a:pt x="21846" y="355557"/>
                  <a:pt x="19560" y="437949"/>
                  <a:pt x="31180" y="517197"/>
                </a:cubicBezTo>
                <a:cubicBezTo>
                  <a:pt x="42991" y="596635"/>
                  <a:pt x="68708" y="673407"/>
                  <a:pt x="104523" y="744558"/>
                </a:cubicBezTo>
                <a:cubicBezTo>
                  <a:pt x="122620" y="780087"/>
                  <a:pt x="143099" y="814281"/>
                  <a:pt x="165578" y="847143"/>
                </a:cubicBezTo>
                <a:cubicBezTo>
                  <a:pt x="188533" y="879623"/>
                  <a:pt x="213107" y="910865"/>
                  <a:pt x="239587" y="940488"/>
                </a:cubicBezTo>
                <a:cubicBezTo>
                  <a:pt x="292927" y="999257"/>
                  <a:pt x="352458" y="1052216"/>
                  <a:pt x="416752" y="1098031"/>
                </a:cubicBezTo>
                <a:cubicBezTo>
                  <a:pt x="481046" y="1144037"/>
                  <a:pt x="549435" y="1183851"/>
                  <a:pt x="620396" y="1218046"/>
                </a:cubicBezTo>
                <a:cubicBezTo>
                  <a:pt x="635255" y="1225190"/>
                  <a:pt x="650305" y="1232048"/>
                  <a:pt x="665355" y="1238715"/>
                </a:cubicBezTo>
                <a:cubicBezTo>
                  <a:pt x="606776" y="1260051"/>
                  <a:pt x="547054" y="1278340"/>
                  <a:pt x="486475" y="1293770"/>
                </a:cubicBezTo>
                <a:cubicBezTo>
                  <a:pt x="412085" y="1312630"/>
                  <a:pt x="336647" y="1327393"/>
                  <a:pt x="260542" y="1338918"/>
                </a:cubicBezTo>
                <a:cubicBezTo>
                  <a:pt x="184532" y="1350730"/>
                  <a:pt x="107856" y="1357873"/>
                  <a:pt x="30989" y="1363207"/>
                </a:cubicBezTo>
                <a:lnTo>
                  <a:pt x="30989" y="1363302"/>
                </a:lnTo>
                <a:cubicBezTo>
                  <a:pt x="24798" y="1363683"/>
                  <a:pt x="21179" y="1363874"/>
                  <a:pt x="21179" y="1363874"/>
                </a:cubicBezTo>
                <a:cubicBezTo>
                  <a:pt x="8891" y="1364636"/>
                  <a:pt x="-634" y="1375304"/>
                  <a:pt x="33" y="1387591"/>
                </a:cubicBezTo>
                <a:cubicBezTo>
                  <a:pt x="700" y="1399879"/>
                  <a:pt x="11463" y="1409308"/>
                  <a:pt x="23941" y="1408546"/>
                </a:cubicBezTo>
                <a:cubicBezTo>
                  <a:pt x="23941" y="1408546"/>
                  <a:pt x="27465" y="1408356"/>
                  <a:pt x="33847" y="1407880"/>
                </a:cubicBezTo>
                <a:lnTo>
                  <a:pt x="33466" y="1402355"/>
                </a:lnTo>
                <a:lnTo>
                  <a:pt x="33847" y="1407975"/>
                </a:lnTo>
                <a:cubicBezTo>
                  <a:pt x="111762" y="1402546"/>
                  <a:pt x="189676" y="1395211"/>
                  <a:pt x="267019" y="1383210"/>
                </a:cubicBezTo>
                <a:cubicBezTo>
                  <a:pt x="344362" y="1371494"/>
                  <a:pt x="421324" y="1356444"/>
                  <a:pt x="497333" y="1337109"/>
                </a:cubicBezTo>
                <a:cubicBezTo>
                  <a:pt x="573343" y="1317773"/>
                  <a:pt x="648400" y="1294246"/>
                  <a:pt x="721552" y="1265385"/>
                </a:cubicBezTo>
                <a:cubicBezTo>
                  <a:pt x="722790" y="1264909"/>
                  <a:pt x="724028" y="1264338"/>
                  <a:pt x="725267" y="1263862"/>
                </a:cubicBezTo>
                <a:cubicBezTo>
                  <a:pt x="762795" y="1278721"/>
                  <a:pt x="800895" y="1292341"/>
                  <a:pt x="839376" y="1304533"/>
                </a:cubicBezTo>
                <a:cubicBezTo>
                  <a:pt x="914148" y="1328346"/>
                  <a:pt x="990348" y="1347491"/>
                  <a:pt x="1067214" y="1362731"/>
                </a:cubicBezTo>
                <a:cubicBezTo>
                  <a:pt x="1144081" y="1377876"/>
                  <a:pt x="1221519" y="1389877"/>
                  <a:pt x="1299243" y="1397878"/>
                </a:cubicBezTo>
                <a:lnTo>
                  <a:pt x="1299243" y="1397878"/>
                </a:lnTo>
                <a:cubicBezTo>
                  <a:pt x="1340105" y="1402069"/>
                  <a:pt x="1370585" y="1403879"/>
                  <a:pt x="1373729" y="1404546"/>
                </a:cubicBezTo>
                <a:cubicBezTo>
                  <a:pt x="1394779" y="1407498"/>
                  <a:pt x="1409448" y="1402831"/>
                  <a:pt x="1428116" y="1407403"/>
                </a:cubicBezTo>
                <a:cubicBezTo>
                  <a:pt x="1438118" y="1411404"/>
                  <a:pt x="1446405" y="1420167"/>
                  <a:pt x="1454881" y="1414738"/>
                </a:cubicBezTo>
                <a:cubicBezTo>
                  <a:pt x="1488505" y="1410165"/>
                  <a:pt x="1473360" y="1369398"/>
                  <a:pt x="1457453" y="1359397"/>
                </a:cubicBezTo>
                <a:cubicBezTo>
                  <a:pt x="1449929" y="1360635"/>
                  <a:pt x="1445547" y="1344824"/>
                  <a:pt x="1441166" y="1341776"/>
                </a:cubicBezTo>
                <a:cubicBezTo>
                  <a:pt x="1478694" y="1360255"/>
                  <a:pt x="1515937" y="1376161"/>
                  <a:pt x="1554704" y="1393497"/>
                </a:cubicBezTo>
                <a:cubicBezTo>
                  <a:pt x="1523843" y="1411308"/>
                  <a:pt x="1490886" y="1423786"/>
                  <a:pt x="1457549" y="1435121"/>
                </a:cubicBezTo>
                <a:cubicBezTo>
                  <a:pt x="1424211" y="1445789"/>
                  <a:pt x="1390493" y="1456933"/>
                  <a:pt x="1357822" y="1470459"/>
                </a:cubicBezTo>
                <a:cubicBezTo>
                  <a:pt x="1326866" y="1479222"/>
                  <a:pt x="1291719" y="1522846"/>
                  <a:pt x="1340105" y="1532943"/>
                </a:cubicBezTo>
                <a:cubicBezTo>
                  <a:pt x="1352488" y="1533705"/>
                  <a:pt x="1355536" y="1528180"/>
                  <a:pt x="1359537" y="1520179"/>
                </a:cubicBezTo>
                <a:cubicBezTo>
                  <a:pt x="1372014" y="1511321"/>
                  <a:pt x="1379539" y="1506749"/>
                  <a:pt x="1391445" y="1503130"/>
                </a:cubicBezTo>
                <a:cubicBezTo>
                  <a:pt x="1428498" y="1491414"/>
                  <a:pt x="1464502" y="1477602"/>
                  <a:pt x="1499840" y="1462839"/>
                </a:cubicBezTo>
                <a:cubicBezTo>
                  <a:pt x="1517556" y="1455600"/>
                  <a:pt x="1535082" y="1448742"/>
                  <a:pt x="1552513" y="1442265"/>
                </a:cubicBezTo>
                <a:cubicBezTo>
                  <a:pt x="1570039" y="1435502"/>
                  <a:pt x="1587375" y="1429406"/>
                  <a:pt x="1604900" y="1424263"/>
                </a:cubicBezTo>
                <a:cubicBezTo>
                  <a:pt x="1605282" y="1423215"/>
                  <a:pt x="1605472" y="1422453"/>
                  <a:pt x="1605758" y="1421691"/>
                </a:cubicBezTo>
                <a:cubicBezTo>
                  <a:pt x="1625760" y="1427215"/>
                  <a:pt x="1634142" y="1412547"/>
                  <a:pt x="1634428" y="1396831"/>
                </a:cubicBezTo>
                <a:lnTo>
                  <a:pt x="1639191" y="1393211"/>
                </a:lnTo>
                <a:close/>
                <a:moveTo>
                  <a:pt x="744507" y="275928"/>
                </a:moveTo>
                <a:cubicBezTo>
                  <a:pt x="756890" y="310314"/>
                  <a:pt x="764319" y="346699"/>
                  <a:pt x="766034" y="382989"/>
                </a:cubicBezTo>
                <a:cubicBezTo>
                  <a:pt x="767653" y="418803"/>
                  <a:pt x="763653" y="456713"/>
                  <a:pt x="749365" y="485002"/>
                </a:cubicBezTo>
                <a:cubicBezTo>
                  <a:pt x="745841" y="491860"/>
                  <a:pt x="741459" y="497575"/>
                  <a:pt x="737173" y="501195"/>
                </a:cubicBezTo>
                <a:cubicBezTo>
                  <a:pt x="732791" y="505005"/>
                  <a:pt x="729172" y="505957"/>
                  <a:pt x="725267" y="506148"/>
                </a:cubicBezTo>
                <a:cubicBezTo>
                  <a:pt x="721362" y="505957"/>
                  <a:pt x="717742" y="504814"/>
                  <a:pt x="713360" y="500909"/>
                </a:cubicBezTo>
                <a:cubicBezTo>
                  <a:pt x="709074" y="497194"/>
                  <a:pt x="704693" y="491384"/>
                  <a:pt x="701169" y="484431"/>
                </a:cubicBezTo>
                <a:cubicBezTo>
                  <a:pt x="686976" y="455951"/>
                  <a:pt x="683166" y="418041"/>
                  <a:pt x="684785" y="382227"/>
                </a:cubicBezTo>
                <a:cubicBezTo>
                  <a:pt x="687453" y="330411"/>
                  <a:pt x="701549" y="278691"/>
                  <a:pt x="725457" y="232399"/>
                </a:cubicBezTo>
                <a:cubicBezTo>
                  <a:pt x="732696" y="246496"/>
                  <a:pt x="739173" y="260974"/>
                  <a:pt x="744507" y="275928"/>
                </a:cubicBezTo>
                <a:close/>
                <a:moveTo>
                  <a:pt x="442850" y="1061836"/>
                </a:moveTo>
                <a:cubicBezTo>
                  <a:pt x="380843" y="1017640"/>
                  <a:pt x="323883" y="966777"/>
                  <a:pt x="272924" y="910674"/>
                </a:cubicBezTo>
                <a:cubicBezTo>
                  <a:pt x="247683" y="882385"/>
                  <a:pt x="224252" y="852667"/>
                  <a:pt x="202439" y="821711"/>
                </a:cubicBezTo>
                <a:cubicBezTo>
                  <a:pt x="181103" y="790469"/>
                  <a:pt x="161673" y="758084"/>
                  <a:pt x="144528" y="724461"/>
                </a:cubicBezTo>
                <a:cubicBezTo>
                  <a:pt x="110619" y="657119"/>
                  <a:pt x="86615" y="584919"/>
                  <a:pt x="75471" y="510815"/>
                </a:cubicBezTo>
                <a:cubicBezTo>
                  <a:pt x="64613" y="436806"/>
                  <a:pt x="66994" y="360606"/>
                  <a:pt x="86996" y="289359"/>
                </a:cubicBezTo>
                <a:cubicBezTo>
                  <a:pt x="106999" y="218683"/>
                  <a:pt x="144622" y="151913"/>
                  <a:pt x="201487" y="107145"/>
                </a:cubicBezTo>
                <a:cubicBezTo>
                  <a:pt x="229490" y="84666"/>
                  <a:pt x="261590" y="67331"/>
                  <a:pt x="296166" y="57425"/>
                </a:cubicBezTo>
                <a:cubicBezTo>
                  <a:pt x="330837" y="47043"/>
                  <a:pt x="366555" y="43899"/>
                  <a:pt x="403989" y="45328"/>
                </a:cubicBezTo>
                <a:cubicBezTo>
                  <a:pt x="478379" y="47805"/>
                  <a:pt x="552198" y="66378"/>
                  <a:pt x="613062" y="106479"/>
                </a:cubicBezTo>
                <a:cubicBezTo>
                  <a:pt x="646495" y="128196"/>
                  <a:pt x="675260" y="156485"/>
                  <a:pt x="698597" y="188775"/>
                </a:cubicBezTo>
                <a:cubicBezTo>
                  <a:pt x="663640" y="246591"/>
                  <a:pt x="643447" y="312695"/>
                  <a:pt x="640018" y="380132"/>
                </a:cubicBezTo>
                <a:cubicBezTo>
                  <a:pt x="639066" y="400706"/>
                  <a:pt x="639732" y="421566"/>
                  <a:pt x="642685" y="442425"/>
                </a:cubicBezTo>
                <a:cubicBezTo>
                  <a:pt x="645828" y="463285"/>
                  <a:pt x="650781" y="484335"/>
                  <a:pt x="661354" y="505100"/>
                </a:cubicBezTo>
                <a:cubicBezTo>
                  <a:pt x="666688" y="515387"/>
                  <a:pt x="673641" y="525769"/>
                  <a:pt x="684023" y="534818"/>
                </a:cubicBezTo>
                <a:cubicBezTo>
                  <a:pt x="694025" y="543962"/>
                  <a:pt x="709265" y="550915"/>
                  <a:pt x="724886" y="551010"/>
                </a:cubicBezTo>
                <a:cubicBezTo>
                  <a:pt x="740412" y="551296"/>
                  <a:pt x="755937" y="544629"/>
                  <a:pt x="766129" y="535580"/>
                </a:cubicBezTo>
                <a:cubicBezTo>
                  <a:pt x="776607" y="526627"/>
                  <a:pt x="783750" y="516244"/>
                  <a:pt x="789180" y="505957"/>
                </a:cubicBezTo>
                <a:cubicBezTo>
                  <a:pt x="799943" y="485193"/>
                  <a:pt x="804896" y="464142"/>
                  <a:pt x="808230" y="443283"/>
                </a:cubicBezTo>
                <a:cubicBezTo>
                  <a:pt x="811278" y="422423"/>
                  <a:pt x="811944" y="401563"/>
                  <a:pt x="811087" y="380989"/>
                </a:cubicBezTo>
                <a:cubicBezTo>
                  <a:pt x="809182" y="339746"/>
                  <a:pt x="800895" y="299265"/>
                  <a:pt x="786988" y="260688"/>
                </a:cubicBezTo>
                <a:cubicBezTo>
                  <a:pt x="778130" y="235638"/>
                  <a:pt x="766319" y="211635"/>
                  <a:pt x="752508" y="188775"/>
                </a:cubicBezTo>
                <a:cubicBezTo>
                  <a:pt x="754699" y="185727"/>
                  <a:pt x="756699" y="182583"/>
                  <a:pt x="758985" y="179631"/>
                </a:cubicBezTo>
                <a:cubicBezTo>
                  <a:pt x="803181" y="121719"/>
                  <a:pt x="867285" y="81047"/>
                  <a:pt x="938150" y="61616"/>
                </a:cubicBezTo>
                <a:cubicBezTo>
                  <a:pt x="973583" y="51710"/>
                  <a:pt x="1010541" y="46757"/>
                  <a:pt x="1047783" y="45328"/>
                </a:cubicBezTo>
                <a:cubicBezTo>
                  <a:pt x="1085216" y="43995"/>
                  <a:pt x="1120935" y="47138"/>
                  <a:pt x="1155511" y="57615"/>
                </a:cubicBezTo>
                <a:cubicBezTo>
                  <a:pt x="1224567" y="77904"/>
                  <a:pt x="1283527" y="126672"/>
                  <a:pt x="1320960" y="189251"/>
                </a:cubicBezTo>
                <a:cubicBezTo>
                  <a:pt x="1359060" y="251640"/>
                  <a:pt x="1378205" y="325554"/>
                  <a:pt x="1381349" y="399849"/>
                </a:cubicBezTo>
                <a:cubicBezTo>
                  <a:pt x="1384778" y="474334"/>
                  <a:pt x="1372681" y="549582"/>
                  <a:pt x="1349345" y="620924"/>
                </a:cubicBezTo>
                <a:cubicBezTo>
                  <a:pt x="1326199" y="692552"/>
                  <a:pt x="1290957" y="760084"/>
                  <a:pt x="1248189" y="822378"/>
                </a:cubicBezTo>
                <a:cubicBezTo>
                  <a:pt x="1226377" y="853239"/>
                  <a:pt x="1202946" y="883052"/>
                  <a:pt x="1177609" y="911246"/>
                </a:cubicBezTo>
                <a:cubicBezTo>
                  <a:pt x="1151891" y="939059"/>
                  <a:pt x="1125507" y="966396"/>
                  <a:pt x="1096646" y="991161"/>
                </a:cubicBezTo>
                <a:cubicBezTo>
                  <a:pt x="1039972" y="1041834"/>
                  <a:pt x="977298" y="1085649"/>
                  <a:pt x="911576" y="1124320"/>
                </a:cubicBezTo>
                <a:cubicBezTo>
                  <a:pt x="852044" y="1159277"/>
                  <a:pt x="789656" y="1189376"/>
                  <a:pt x="725553" y="1215665"/>
                </a:cubicBezTo>
                <a:cubicBezTo>
                  <a:pt x="696692" y="1203854"/>
                  <a:pt x="668021" y="1191376"/>
                  <a:pt x="639922" y="1177851"/>
                </a:cubicBezTo>
                <a:cubicBezTo>
                  <a:pt x="570866" y="1144704"/>
                  <a:pt x="504763" y="1106127"/>
                  <a:pt x="442850" y="1061836"/>
                </a:cubicBezTo>
                <a:close/>
              </a:path>
            </a:pathLst>
          </a:custGeom>
          <a:solidFill>
            <a:schemeClr val="bg1">
              <a:alpha val="60000"/>
            </a:schemeClr>
          </a:solidFill>
          <a:ln w="9525" cap="flat">
            <a:noFill/>
            <a:prstDash val="solid"/>
            <a:miter/>
          </a:ln>
        </p:spPr>
        <p:txBody>
          <a:bodyPr rtlCol="0" anchor="ctr"/>
          <a:lstStyle/>
          <a:p>
            <a:endParaRPr lang="en-GB"/>
          </a:p>
        </p:txBody>
      </p:sp>
      <p:sp>
        <p:nvSpPr>
          <p:cNvPr id="22" name="Title 1">
            <a:extLst>
              <a:ext uri="{FF2B5EF4-FFF2-40B4-BE49-F238E27FC236}">
                <a16:creationId xmlns:a16="http://schemas.microsoft.com/office/drawing/2014/main" id="{76DBD1AC-2534-B94D-866E-F88D180CB562}"/>
              </a:ext>
            </a:extLst>
          </p:cNvPr>
          <p:cNvSpPr>
            <a:spLocks noGrp="1"/>
          </p:cNvSpPr>
          <p:nvPr>
            <p:ph type="title" hasCustomPrompt="1"/>
          </p:nvPr>
        </p:nvSpPr>
        <p:spPr>
          <a:xfrm>
            <a:off x="679085" y="729523"/>
            <a:ext cx="3925866" cy="387948"/>
          </a:xfrm>
          <a:prstGeom prst="rect">
            <a:avLst/>
          </a:prstGeom>
        </p:spPr>
        <p:txBody>
          <a:bodyPr lIns="0" tIns="0" bIns="46800">
            <a:noAutofit/>
          </a:bodyPr>
          <a:lstStyle>
            <a:lvl1pPr>
              <a:lnSpc>
                <a:spcPct val="100000"/>
              </a:lnSpc>
              <a:defRPr sz="2400" b="1" i="0" spc="0" baseline="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GB" noProof="0"/>
              <a:t>Content/Agenda [24 bold]</a:t>
            </a:r>
          </a:p>
        </p:txBody>
      </p:sp>
      <p:sp>
        <p:nvSpPr>
          <p:cNvPr id="30" name="Text Placeholder 2">
            <a:extLst>
              <a:ext uri="{FF2B5EF4-FFF2-40B4-BE49-F238E27FC236}">
                <a16:creationId xmlns:a16="http://schemas.microsoft.com/office/drawing/2014/main" id="{97183367-ACE2-694C-81A3-1C7F98602AE0}"/>
              </a:ext>
            </a:extLst>
          </p:cNvPr>
          <p:cNvSpPr>
            <a:spLocks noGrp="1"/>
          </p:cNvSpPr>
          <p:nvPr>
            <p:ph type="body" sz="quarter" idx="16" hasCustomPrompt="1"/>
          </p:nvPr>
        </p:nvSpPr>
        <p:spPr>
          <a:xfrm>
            <a:off x="5181600" y="1488557"/>
            <a:ext cx="4500000" cy="4365487"/>
          </a:xfrm>
          <a:prstGeom prst="rect">
            <a:avLst/>
          </a:prstGeom>
        </p:spPr>
        <p:txBody>
          <a:bodyPr lIns="0" rIns="0">
            <a:normAutofit/>
          </a:bodyPr>
          <a:lstStyle>
            <a:lvl1pPr marL="234900" indent="-306900">
              <a:spcBef>
                <a:spcPts val="0"/>
              </a:spcBef>
              <a:buClr>
                <a:schemeClr val="accent1">
                  <a:lumMod val="75000"/>
                </a:schemeClr>
              </a:buClr>
              <a:buSzPct val="120000"/>
              <a:buFont typeface="+mj-lt"/>
              <a:buAutoNum type="arabicPeriod"/>
              <a:defRPr sz="1200" b="0" i="0">
                <a:solidFill>
                  <a:srgbClr val="2E354D"/>
                </a:solidFill>
                <a:latin typeface="Lato Light" panose="020F0302020204030203" pitchFamily="34" charset="77"/>
              </a:defRPr>
            </a:lvl1pPr>
            <a:lvl2pPr>
              <a:defRPr>
                <a:solidFill>
                  <a:srgbClr val="2E354D"/>
                </a:solidFill>
              </a:defRPr>
            </a:lvl2pPr>
            <a:lvl3pPr>
              <a:defRPr>
                <a:solidFill>
                  <a:srgbClr val="2E354D"/>
                </a:solidFill>
              </a:defRPr>
            </a:lvl3pPr>
            <a:lvl4pPr>
              <a:defRPr>
                <a:solidFill>
                  <a:srgbClr val="2E354D"/>
                </a:solidFill>
              </a:defRPr>
            </a:lvl4pPr>
            <a:lvl5pPr marL="2171700" indent="-342900">
              <a:buFont typeface="+mj-lt"/>
              <a:buAutoNum type="arabicPeriod"/>
              <a:defRPr>
                <a:solidFill>
                  <a:srgbClr val="2E354D"/>
                </a:solidFill>
              </a:defRPr>
            </a:lvl5pPr>
          </a:lstStyle>
          <a:p>
            <a:pPr lvl="0"/>
            <a:r>
              <a:rPr lang="en-GB" noProof="0"/>
              <a:t>Section title [12pt light]</a:t>
            </a:r>
          </a:p>
          <a:p>
            <a:pPr lvl="0"/>
            <a:endParaRPr lang="en-GB" noProof="0"/>
          </a:p>
        </p:txBody>
      </p:sp>
      <p:sp>
        <p:nvSpPr>
          <p:cNvPr id="34" name="Text Placeholder 2">
            <a:extLst>
              <a:ext uri="{FF2B5EF4-FFF2-40B4-BE49-F238E27FC236}">
                <a16:creationId xmlns:a16="http://schemas.microsoft.com/office/drawing/2014/main" id="{4CBDAA70-375A-464C-B44F-40356380C8AC}"/>
              </a:ext>
            </a:extLst>
          </p:cNvPr>
          <p:cNvSpPr>
            <a:spLocks noGrp="1"/>
          </p:cNvSpPr>
          <p:nvPr>
            <p:ph type="body" sz="quarter" idx="17" hasCustomPrompt="1"/>
          </p:nvPr>
        </p:nvSpPr>
        <p:spPr>
          <a:xfrm>
            <a:off x="10410092" y="1488557"/>
            <a:ext cx="1102823" cy="4365487"/>
          </a:xfrm>
          <a:prstGeom prst="rect">
            <a:avLst/>
          </a:prstGeom>
        </p:spPr>
        <p:txBody>
          <a:bodyPr tIns="0" rIns="0">
            <a:normAutofit/>
          </a:bodyPr>
          <a:lstStyle>
            <a:lvl1pPr algn="r">
              <a:spcBef>
                <a:spcPts val="0"/>
              </a:spcBef>
              <a:defRPr sz="1200" b="0" i="0">
                <a:solidFill>
                  <a:srgbClr val="2E354D"/>
                </a:solidFill>
                <a:latin typeface="Lato Light" panose="020F0302020204030203" pitchFamily="34" charset="77"/>
              </a:defRPr>
            </a:lvl1pPr>
            <a:lvl2pPr>
              <a:defRPr>
                <a:solidFill>
                  <a:srgbClr val="2E354D"/>
                </a:solidFill>
              </a:defRPr>
            </a:lvl2pPr>
            <a:lvl3pPr>
              <a:defRPr>
                <a:solidFill>
                  <a:srgbClr val="2E354D"/>
                </a:solidFill>
              </a:defRPr>
            </a:lvl3pPr>
            <a:lvl4pPr>
              <a:defRPr>
                <a:solidFill>
                  <a:srgbClr val="2E354D"/>
                </a:solidFill>
              </a:defRPr>
            </a:lvl4pPr>
            <a:lvl5pPr>
              <a:defRPr>
                <a:solidFill>
                  <a:srgbClr val="2E354D"/>
                </a:solidFill>
              </a:defRPr>
            </a:lvl5pPr>
          </a:lstStyle>
          <a:p>
            <a:pPr lvl="0"/>
            <a:r>
              <a:rPr lang="en-GB" noProof="0"/>
              <a:t># [12pt light]</a:t>
            </a:r>
          </a:p>
        </p:txBody>
      </p:sp>
      <p:sp>
        <p:nvSpPr>
          <p:cNvPr id="2" name="Slide Number Placeholder 1">
            <a:extLst>
              <a:ext uri="{FF2B5EF4-FFF2-40B4-BE49-F238E27FC236}">
                <a16:creationId xmlns:a16="http://schemas.microsoft.com/office/drawing/2014/main" id="{0AFEAAD7-6727-204D-B583-D2EB29FCEEDA}"/>
              </a:ext>
            </a:extLst>
          </p:cNvPr>
          <p:cNvSpPr>
            <a:spLocks noGrp="1"/>
          </p:cNvSpPr>
          <p:nvPr>
            <p:ph type="sldNum" sz="quarter" idx="19"/>
          </p:nvPr>
        </p:nvSpPr>
        <p:spPr/>
        <p:txBody>
          <a:bodyPr/>
          <a:lstStyle/>
          <a:p>
            <a:fld id="{815295A1-976B-814B-9086-58070A62ABA6}" type="slidenum">
              <a:rPr lang="en-GB" smtClean="0"/>
              <a:pPr/>
              <a:t>‹#›</a:t>
            </a:fld>
            <a:endParaRPr lang="en-GB"/>
          </a:p>
        </p:txBody>
      </p:sp>
      <p:pic>
        <p:nvPicPr>
          <p:cNvPr id="23" name="SVG">
            <a:extLst>
              <a:ext uri="{FF2B5EF4-FFF2-40B4-BE49-F238E27FC236}">
                <a16:creationId xmlns:a16="http://schemas.microsoft.com/office/drawing/2014/main" id="{501D3264-471D-6B43-B33D-C234CB3AD61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3751404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02_Horizontal Layout 01">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7A182C-009B-8945-909D-07B7C98C061E}"/>
              </a:ext>
            </a:extLst>
          </p:cNvPr>
          <p:cNvSpPr/>
          <p:nvPr/>
        </p:nvSpPr>
        <p:spPr>
          <a:xfrm>
            <a:off x="4993" y="1909933"/>
            <a:ext cx="12192000" cy="4956175"/>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grpSp>
        <p:nvGrpSpPr>
          <p:cNvPr id="14" name="Group 13">
            <a:extLst>
              <a:ext uri="{FF2B5EF4-FFF2-40B4-BE49-F238E27FC236}">
                <a16:creationId xmlns:a16="http://schemas.microsoft.com/office/drawing/2014/main" id="{581EA2FA-2C00-FC46-872C-11A1378CE5E6}"/>
              </a:ext>
            </a:extLst>
          </p:cNvPr>
          <p:cNvGrpSpPr/>
          <p:nvPr userDrawn="1"/>
        </p:nvGrpSpPr>
        <p:grpSpPr>
          <a:xfrm>
            <a:off x="277128" y="187324"/>
            <a:ext cx="1980000" cy="256598"/>
            <a:chOff x="277128" y="187324"/>
            <a:chExt cx="1980000" cy="256598"/>
          </a:xfrm>
        </p:grpSpPr>
        <p:pic>
          <p:nvPicPr>
            <p:cNvPr id="15" name="Graphic 14">
              <a:extLst>
                <a:ext uri="{FF2B5EF4-FFF2-40B4-BE49-F238E27FC236}">
                  <a16:creationId xmlns:a16="http://schemas.microsoft.com/office/drawing/2014/main" id="{5A93F50F-EBC4-6145-8A22-6D74E30EC20A}"/>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16" name="Subtitle 2">
              <a:extLst>
                <a:ext uri="{FF2B5EF4-FFF2-40B4-BE49-F238E27FC236}">
                  <a16:creationId xmlns:a16="http://schemas.microsoft.com/office/drawing/2014/main" id="{FB13776A-C771-8548-B23F-840B6D34828C}"/>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22" name="Title 1">
            <a:extLst>
              <a:ext uri="{FF2B5EF4-FFF2-40B4-BE49-F238E27FC236}">
                <a16:creationId xmlns:a16="http://schemas.microsoft.com/office/drawing/2014/main" id="{21BF6748-7104-1048-86F7-042B72F6F113}"/>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20" name="Subtitle 2">
            <a:extLst>
              <a:ext uri="{FF2B5EF4-FFF2-40B4-BE49-F238E27FC236}">
                <a16:creationId xmlns:a16="http://schemas.microsoft.com/office/drawing/2014/main" id="{694143A7-E5F1-B746-8730-651BCAA569FA}"/>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29" name="Text Placeholder 2">
            <a:extLst>
              <a:ext uri="{FF2B5EF4-FFF2-40B4-BE49-F238E27FC236}">
                <a16:creationId xmlns:a16="http://schemas.microsoft.com/office/drawing/2014/main" id="{887AC4CB-4502-734A-9FA4-2AAB0435559E}"/>
              </a:ext>
            </a:extLst>
          </p:cNvPr>
          <p:cNvSpPr>
            <a:spLocks noGrp="1"/>
          </p:cNvSpPr>
          <p:nvPr>
            <p:ph type="body" idx="13" hasCustomPrompt="1"/>
          </p:nvPr>
        </p:nvSpPr>
        <p:spPr>
          <a:xfrm>
            <a:off x="4819084" y="2163763"/>
            <a:ext cx="6660000" cy="3960000"/>
          </a:xfrm>
          <a:prstGeom prst="rect">
            <a:avLst/>
          </a:prstGeom>
        </p:spPr>
        <p:txBody>
          <a:bodyPr lIns="0" tIns="0" rIns="0" bIns="0" anchor="t">
            <a:noAutofit/>
          </a:bodyPr>
          <a:lstStyle>
            <a:lvl1pPr marL="0" indent="0">
              <a:lnSpc>
                <a:spcPct val="10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sp>
        <p:nvSpPr>
          <p:cNvPr id="2" name="Slide Number Placeholder 1">
            <a:extLst>
              <a:ext uri="{FF2B5EF4-FFF2-40B4-BE49-F238E27FC236}">
                <a16:creationId xmlns:a16="http://schemas.microsoft.com/office/drawing/2014/main" id="{DC12DFA6-B3AB-5845-AE70-B3EA46159FAA}"/>
              </a:ext>
            </a:extLst>
          </p:cNvPr>
          <p:cNvSpPr>
            <a:spLocks noGrp="1"/>
          </p:cNvSpPr>
          <p:nvPr>
            <p:ph type="sldNum" sz="quarter" idx="14"/>
          </p:nvPr>
        </p:nvSpPr>
        <p:spPr/>
        <p:txBody>
          <a:bodyPr/>
          <a:lstStyle/>
          <a:p>
            <a:fld id="{815295A1-976B-814B-9086-58070A62ABA6}" type="slidenum">
              <a:rPr lang="en-GB" smtClean="0"/>
              <a:pPr/>
              <a:t>‹#›</a:t>
            </a:fld>
            <a:endParaRPr lang="en-GB"/>
          </a:p>
        </p:txBody>
      </p:sp>
      <p:sp>
        <p:nvSpPr>
          <p:cNvPr id="24" name="Text Placeholder 2">
            <a:extLst>
              <a:ext uri="{FF2B5EF4-FFF2-40B4-BE49-F238E27FC236}">
                <a16:creationId xmlns:a16="http://schemas.microsoft.com/office/drawing/2014/main" id="{A25D0A99-5A4C-E149-9C80-A21F6347F8FE}"/>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sp>
        <p:nvSpPr>
          <p:cNvPr id="35" name="Text Placeholder 17">
            <a:extLst>
              <a:ext uri="{FF2B5EF4-FFF2-40B4-BE49-F238E27FC236}">
                <a16:creationId xmlns:a16="http://schemas.microsoft.com/office/drawing/2014/main" id="{F059EF9F-1C87-E44B-9B2F-8944294E04B5}"/>
              </a:ext>
            </a:extLst>
          </p:cNvPr>
          <p:cNvSpPr>
            <a:spLocks noGrp="1"/>
          </p:cNvSpPr>
          <p:nvPr>
            <p:ph type="body" sz="quarter" idx="15" hasCustomPrompt="1"/>
          </p:nvPr>
        </p:nvSpPr>
        <p:spPr>
          <a:xfrm>
            <a:off x="685799" y="2163763"/>
            <a:ext cx="3600000" cy="3960000"/>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pic>
        <p:nvPicPr>
          <p:cNvPr id="21" name="SVG">
            <a:extLst>
              <a:ext uri="{FF2B5EF4-FFF2-40B4-BE49-F238E27FC236}">
                <a16:creationId xmlns:a16="http://schemas.microsoft.com/office/drawing/2014/main" id="{1B8CDF44-2235-D444-9AC8-1565EC34E80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1327510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02_Horizontal Layout 0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F5801A3-F687-384D-BBC4-6EA559F0770A}"/>
              </a:ext>
            </a:extLst>
          </p:cNvPr>
          <p:cNvSpPr/>
          <p:nvPr/>
        </p:nvSpPr>
        <p:spPr>
          <a:xfrm>
            <a:off x="-1771" y="0"/>
            <a:ext cx="12192000" cy="1909933"/>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grpSp>
        <p:nvGrpSpPr>
          <p:cNvPr id="13" name="Group 12">
            <a:extLst>
              <a:ext uri="{FF2B5EF4-FFF2-40B4-BE49-F238E27FC236}">
                <a16:creationId xmlns:a16="http://schemas.microsoft.com/office/drawing/2014/main" id="{B9ED23EA-7FC6-9F46-B553-0747F1C2247F}"/>
              </a:ext>
            </a:extLst>
          </p:cNvPr>
          <p:cNvGrpSpPr/>
          <p:nvPr userDrawn="1"/>
        </p:nvGrpSpPr>
        <p:grpSpPr>
          <a:xfrm>
            <a:off x="277128" y="187324"/>
            <a:ext cx="1980000" cy="256598"/>
            <a:chOff x="277128" y="187324"/>
            <a:chExt cx="1980000" cy="256598"/>
          </a:xfrm>
        </p:grpSpPr>
        <p:pic>
          <p:nvPicPr>
            <p:cNvPr id="22" name="Graphic 21">
              <a:extLst>
                <a:ext uri="{FF2B5EF4-FFF2-40B4-BE49-F238E27FC236}">
                  <a16:creationId xmlns:a16="http://schemas.microsoft.com/office/drawing/2014/main" id="{8340C7EF-6DAD-BB48-80CE-AA1F37D34819}"/>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3" name="Subtitle 2">
              <a:extLst>
                <a:ext uri="{FF2B5EF4-FFF2-40B4-BE49-F238E27FC236}">
                  <a16:creationId xmlns:a16="http://schemas.microsoft.com/office/drawing/2014/main" id="{D54279DC-35D4-E645-8CCE-E321C2BCE477}"/>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26" name="Title 1">
            <a:extLst>
              <a:ext uri="{FF2B5EF4-FFF2-40B4-BE49-F238E27FC236}">
                <a16:creationId xmlns:a16="http://schemas.microsoft.com/office/drawing/2014/main" id="{B896C049-FD40-524D-BCB0-C8DB3E2978CC}"/>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29" name="Subtitle 2">
            <a:extLst>
              <a:ext uri="{FF2B5EF4-FFF2-40B4-BE49-F238E27FC236}">
                <a16:creationId xmlns:a16="http://schemas.microsoft.com/office/drawing/2014/main" id="{42C98C83-CAC2-D74B-A83F-24D27DAEE5C2}"/>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35" name="Text Placeholder 2">
            <a:extLst>
              <a:ext uri="{FF2B5EF4-FFF2-40B4-BE49-F238E27FC236}">
                <a16:creationId xmlns:a16="http://schemas.microsoft.com/office/drawing/2014/main" id="{6F612793-FA4A-1545-8187-86945C229730}"/>
              </a:ext>
            </a:extLst>
          </p:cNvPr>
          <p:cNvSpPr>
            <a:spLocks noGrp="1"/>
          </p:cNvSpPr>
          <p:nvPr>
            <p:ph type="body" idx="13" hasCustomPrompt="1"/>
          </p:nvPr>
        </p:nvSpPr>
        <p:spPr>
          <a:xfrm>
            <a:off x="4819084" y="2163763"/>
            <a:ext cx="6660000" cy="3960000"/>
          </a:xfrm>
          <a:prstGeom prst="rect">
            <a:avLst/>
          </a:prstGeom>
        </p:spPr>
        <p:txBody>
          <a:bodyPr lIns="0" tIns="0" rIns="0" bIns="0" anchor="t">
            <a:noAutofit/>
          </a:bodyPr>
          <a:lstStyle>
            <a:lvl1pPr marL="0" indent="0">
              <a:lnSpc>
                <a:spcPct val="10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sp>
        <p:nvSpPr>
          <p:cNvPr id="2" name="Slide Number Placeholder 1">
            <a:extLst>
              <a:ext uri="{FF2B5EF4-FFF2-40B4-BE49-F238E27FC236}">
                <a16:creationId xmlns:a16="http://schemas.microsoft.com/office/drawing/2014/main" id="{B18A9181-9F23-004A-BD4D-F199DC497350}"/>
              </a:ext>
            </a:extLst>
          </p:cNvPr>
          <p:cNvSpPr>
            <a:spLocks noGrp="1"/>
          </p:cNvSpPr>
          <p:nvPr>
            <p:ph type="sldNum" sz="quarter" idx="14"/>
          </p:nvPr>
        </p:nvSpPr>
        <p:spPr/>
        <p:txBody>
          <a:bodyPr/>
          <a:lstStyle/>
          <a:p>
            <a:fld id="{815295A1-976B-814B-9086-58070A62ABA6}" type="slidenum">
              <a:rPr lang="en-GB" smtClean="0"/>
              <a:pPr/>
              <a:t>‹#›</a:t>
            </a:fld>
            <a:endParaRPr lang="en-GB"/>
          </a:p>
        </p:txBody>
      </p:sp>
      <p:sp>
        <p:nvSpPr>
          <p:cNvPr id="36" name="Text Placeholder 2">
            <a:extLst>
              <a:ext uri="{FF2B5EF4-FFF2-40B4-BE49-F238E27FC236}">
                <a16:creationId xmlns:a16="http://schemas.microsoft.com/office/drawing/2014/main" id="{AFD6B227-1ECD-BC4E-A698-47C4D78CDAFC}"/>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sp>
        <p:nvSpPr>
          <p:cNvPr id="37" name="Text Placeholder 17">
            <a:extLst>
              <a:ext uri="{FF2B5EF4-FFF2-40B4-BE49-F238E27FC236}">
                <a16:creationId xmlns:a16="http://schemas.microsoft.com/office/drawing/2014/main" id="{47C156CF-1604-A14C-9EE5-D1D026DFD184}"/>
              </a:ext>
            </a:extLst>
          </p:cNvPr>
          <p:cNvSpPr>
            <a:spLocks noGrp="1"/>
          </p:cNvSpPr>
          <p:nvPr>
            <p:ph type="body" sz="quarter" idx="15" hasCustomPrompt="1"/>
          </p:nvPr>
        </p:nvSpPr>
        <p:spPr>
          <a:xfrm>
            <a:off x="685799" y="2163763"/>
            <a:ext cx="3600000" cy="3960000"/>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pic>
        <p:nvPicPr>
          <p:cNvPr id="27" name="SVG">
            <a:extLst>
              <a:ext uri="{FF2B5EF4-FFF2-40B4-BE49-F238E27FC236}">
                <a16:creationId xmlns:a16="http://schemas.microsoft.com/office/drawing/2014/main" id="{601F7B33-A516-FE4D-BFF7-108C4FA996B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3310685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02_Vertical Layout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3036102-48F6-0E41-B7E3-4B71F34750B0}"/>
              </a:ext>
            </a:extLst>
          </p:cNvPr>
          <p:cNvSpPr/>
          <p:nvPr/>
        </p:nvSpPr>
        <p:spPr>
          <a:xfrm>
            <a:off x="4740275" y="1"/>
            <a:ext cx="7451724"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cxnSp>
        <p:nvCxnSpPr>
          <p:cNvPr id="18" name="Straight Connector 17">
            <a:extLst>
              <a:ext uri="{FF2B5EF4-FFF2-40B4-BE49-F238E27FC236}">
                <a16:creationId xmlns:a16="http://schemas.microsoft.com/office/drawing/2014/main" id="{3F15A697-1D45-6C4B-89C3-7F92D68E3D54}"/>
              </a:ext>
            </a:extLst>
          </p:cNvPr>
          <p:cNvCxnSpPr/>
          <p:nvPr/>
        </p:nvCxnSpPr>
        <p:spPr>
          <a:xfrm>
            <a:off x="4740275" y="0"/>
            <a:ext cx="0" cy="692802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09C6C4B6-54AB-6943-A3C2-1510E506C107}"/>
              </a:ext>
            </a:extLst>
          </p:cNvPr>
          <p:cNvGrpSpPr/>
          <p:nvPr userDrawn="1"/>
        </p:nvGrpSpPr>
        <p:grpSpPr>
          <a:xfrm>
            <a:off x="277128" y="187324"/>
            <a:ext cx="1980000" cy="256598"/>
            <a:chOff x="277128" y="187324"/>
            <a:chExt cx="1980000" cy="256598"/>
          </a:xfrm>
        </p:grpSpPr>
        <p:pic>
          <p:nvPicPr>
            <p:cNvPr id="24" name="Graphic 23">
              <a:extLst>
                <a:ext uri="{FF2B5EF4-FFF2-40B4-BE49-F238E27FC236}">
                  <a16:creationId xmlns:a16="http://schemas.microsoft.com/office/drawing/2014/main" id="{651D3746-2798-0842-BABA-A05CD2193AF4}"/>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7" name="Subtitle 2">
              <a:extLst>
                <a:ext uri="{FF2B5EF4-FFF2-40B4-BE49-F238E27FC236}">
                  <a16:creationId xmlns:a16="http://schemas.microsoft.com/office/drawing/2014/main" id="{23A29024-8811-EA4B-A9F6-57B8C4A4F77A}"/>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21" name="Title 1">
            <a:extLst>
              <a:ext uri="{FF2B5EF4-FFF2-40B4-BE49-F238E27FC236}">
                <a16:creationId xmlns:a16="http://schemas.microsoft.com/office/drawing/2014/main" id="{64FD0897-16CA-6B45-BFE6-2A9AC064E92F}"/>
              </a:ext>
            </a:extLst>
          </p:cNvPr>
          <p:cNvSpPr>
            <a:spLocks noGrp="1"/>
          </p:cNvSpPr>
          <p:nvPr>
            <p:ph type="title" hasCustomPrompt="1"/>
          </p:nvPr>
        </p:nvSpPr>
        <p:spPr>
          <a:xfrm>
            <a:off x="679085" y="729523"/>
            <a:ext cx="3610112" cy="713584"/>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29" name="Subtitle 2">
            <a:extLst>
              <a:ext uri="{FF2B5EF4-FFF2-40B4-BE49-F238E27FC236}">
                <a16:creationId xmlns:a16="http://schemas.microsoft.com/office/drawing/2014/main" id="{D93521E4-B1C8-7443-AE80-732144097125}"/>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2" name="Slide Number Placeholder 1">
            <a:extLst>
              <a:ext uri="{FF2B5EF4-FFF2-40B4-BE49-F238E27FC236}">
                <a16:creationId xmlns:a16="http://schemas.microsoft.com/office/drawing/2014/main" id="{D7C31BA6-D882-DA43-BC20-55E28ED5FA0A}"/>
              </a:ext>
            </a:extLst>
          </p:cNvPr>
          <p:cNvSpPr>
            <a:spLocks noGrp="1"/>
          </p:cNvSpPr>
          <p:nvPr>
            <p:ph type="sldNum" sz="quarter" idx="14"/>
          </p:nvPr>
        </p:nvSpPr>
        <p:spPr/>
        <p:txBody>
          <a:bodyPr/>
          <a:lstStyle/>
          <a:p>
            <a:fld id="{815295A1-976B-814B-9086-58070A62ABA6}" type="slidenum">
              <a:rPr lang="en-GB" smtClean="0"/>
              <a:pPr/>
              <a:t>‹#›</a:t>
            </a:fld>
            <a:endParaRPr lang="en-GB"/>
          </a:p>
        </p:txBody>
      </p:sp>
      <p:sp>
        <p:nvSpPr>
          <p:cNvPr id="37" name="Content Placeholder 5">
            <a:extLst>
              <a:ext uri="{FF2B5EF4-FFF2-40B4-BE49-F238E27FC236}">
                <a16:creationId xmlns:a16="http://schemas.microsoft.com/office/drawing/2014/main" id="{AA1D5F13-5BED-764C-A00E-6D03B6CAE382}"/>
              </a:ext>
            </a:extLst>
          </p:cNvPr>
          <p:cNvSpPr>
            <a:spLocks noGrp="1"/>
          </p:cNvSpPr>
          <p:nvPr>
            <p:ph sz="quarter" idx="15"/>
          </p:nvPr>
        </p:nvSpPr>
        <p:spPr>
          <a:xfrm>
            <a:off x="5219697" y="723900"/>
            <a:ext cx="6446817" cy="5410200"/>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0" name="Text Placeholder 17">
            <a:extLst>
              <a:ext uri="{FF2B5EF4-FFF2-40B4-BE49-F238E27FC236}">
                <a16:creationId xmlns:a16="http://schemas.microsoft.com/office/drawing/2014/main" id="{F3551A59-84AD-364F-ABF4-A813123A754E}"/>
              </a:ext>
            </a:extLst>
          </p:cNvPr>
          <p:cNvSpPr>
            <a:spLocks noGrp="1"/>
          </p:cNvSpPr>
          <p:nvPr>
            <p:ph type="body" sz="quarter" idx="16" hasCustomPrompt="1"/>
          </p:nvPr>
        </p:nvSpPr>
        <p:spPr>
          <a:xfrm>
            <a:off x="685799" y="2163763"/>
            <a:ext cx="3600000" cy="3960000"/>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sp>
        <p:nvSpPr>
          <p:cNvPr id="38" name="Text Placeholder 2">
            <a:extLst>
              <a:ext uri="{FF2B5EF4-FFF2-40B4-BE49-F238E27FC236}">
                <a16:creationId xmlns:a16="http://schemas.microsoft.com/office/drawing/2014/main" id="{E949D02A-5353-B84D-B5CC-54B0EB49C91C}"/>
              </a:ext>
            </a:extLst>
          </p:cNvPr>
          <p:cNvSpPr>
            <a:spLocks noGrp="1"/>
          </p:cNvSpPr>
          <p:nvPr>
            <p:ph type="body" idx="1" hasCustomPrompt="1"/>
          </p:nvPr>
        </p:nvSpPr>
        <p:spPr>
          <a:xfrm>
            <a:off x="685237" y="1582699"/>
            <a:ext cx="3603960" cy="424018"/>
          </a:xfrm>
          <a:prstGeom prst="rect">
            <a:avLst/>
          </a:prstGeom>
        </p:spPr>
        <p:txBody>
          <a:bodyPr lIns="0" tIns="0" rIns="0" bIns="0" anchor="t">
            <a:noAutofit/>
          </a:bodyPr>
          <a:lstStyle>
            <a:lvl1pPr marL="0" indent="0">
              <a:lnSpc>
                <a:spcPct val="12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pic>
        <p:nvPicPr>
          <p:cNvPr id="22" name="SVG">
            <a:extLst>
              <a:ext uri="{FF2B5EF4-FFF2-40B4-BE49-F238E27FC236}">
                <a16:creationId xmlns:a16="http://schemas.microsoft.com/office/drawing/2014/main" id="{0642E9AE-120B-384D-B4AA-D3B8B4729C3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1262042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02 Vertical Layout 0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3689E53-B713-7447-AB35-32BF4E7858A9}"/>
              </a:ext>
            </a:extLst>
          </p:cNvPr>
          <p:cNvSpPr/>
          <p:nvPr/>
        </p:nvSpPr>
        <p:spPr>
          <a:xfrm flipH="1">
            <a:off x="-1" y="1"/>
            <a:ext cx="47402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cxnSp>
        <p:nvCxnSpPr>
          <p:cNvPr id="16" name="Straight Connector 15">
            <a:extLst>
              <a:ext uri="{FF2B5EF4-FFF2-40B4-BE49-F238E27FC236}">
                <a16:creationId xmlns:a16="http://schemas.microsoft.com/office/drawing/2014/main" id="{79686349-A1F4-754A-8159-F858F51B2E98}"/>
              </a:ext>
            </a:extLst>
          </p:cNvPr>
          <p:cNvCxnSpPr/>
          <p:nvPr/>
        </p:nvCxnSpPr>
        <p:spPr>
          <a:xfrm>
            <a:off x="4740275" y="0"/>
            <a:ext cx="0" cy="692802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5F9E0871-5C4D-BA4D-9473-76DDCAB38A28}"/>
              </a:ext>
            </a:extLst>
          </p:cNvPr>
          <p:cNvGrpSpPr/>
          <p:nvPr userDrawn="1"/>
        </p:nvGrpSpPr>
        <p:grpSpPr>
          <a:xfrm>
            <a:off x="277128" y="187324"/>
            <a:ext cx="1980000" cy="256598"/>
            <a:chOff x="277128" y="187324"/>
            <a:chExt cx="1980000" cy="256598"/>
          </a:xfrm>
        </p:grpSpPr>
        <p:pic>
          <p:nvPicPr>
            <p:cNvPr id="24" name="Graphic 23">
              <a:extLst>
                <a:ext uri="{FF2B5EF4-FFF2-40B4-BE49-F238E27FC236}">
                  <a16:creationId xmlns:a16="http://schemas.microsoft.com/office/drawing/2014/main" id="{9F0C4B53-D893-7246-95EA-3392B480326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5" name="Subtitle 2">
              <a:extLst>
                <a:ext uri="{FF2B5EF4-FFF2-40B4-BE49-F238E27FC236}">
                  <a16:creationId xmlns:a16="http://schemas.microsoft.com/office/drawing/2014/main" id="{59447887-411D-8246-B934-1543D90274D7}"/>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30" name="Title 1">
            <a:extLst>
              <a:ext uri="{FF2B5EF4-FFF2-40B4-BE49-F238E27FC236}">
                <a16:creationId xmlns:a16="http://schemas.microsoft.com/office/drawing/2014/main" id="{0320D57A-2DA4-384F-A0C2-DDD442AD4E94}"/>
              </a:ext>
            </a:extLst>
          </p:cNvPr>
          <p:cNvSpPr>
            <a:spLocks noGrp="1"/>
          </p:cNvSpPr>
          <p:nvPr>
            <p:ph type="title" hasCustomPrompt="1"/>
          </p:nvPr>
        </p:nvSpPr>
        <p:spPr>
          <a:xfrm>
            <a:off x="679085" y="729523"/>
            <a:ext cx="3610112" cy="713584"/>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37" name="Subtitle 2">
            <a:extLst>
              <a:ext uri="{FF2B5EF4-FFF2-40B4-BE49-F238E27FC236}">
                <a16:creationId xmlns:a16="http://schemas.microsoft.com/office/drawing/2014/main" id="{6E8B1A2F-C028-5642-9D49-F77110D51E52}"/>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2" name="Slide Number Placeholder 1">
            <a:extLst>
              <a:ext uri="{FF2B5EF4-FFF2-40B4-BE49-F238E27FC236}">
                <a16:creationId xmlns:a16="http://schemas.microsoft.com/office/drawing/2014/main" id="{DEBC4D52-C335-D049-B192-F4673B954DF8}"/>
              </a:ext>
            </a:extLst>
          </p:cNvPr>
          <p:cNvSpPr>
            <a:spLocks noGrp="1"/>
          </p:cNvSpPr>
          <p:nvPr>
            <p:ph type="sldNum" sz="quarter" idx="14"/>
          </p:nvPr>
        </p:nvSpPr>
        <p:spPr/>
        <p:txBody>
          <a:bodyPr/>
          <a:lstStyle/>
          <a:p>
            <a:fld id="{815295A1-976B-814B-9086-58070A62ABA6}" type="slidenum">
              <a:rPr lang="en-GB" smtClean="0"/>
              <a:pPr/>
              <a:t>‹#›</a:t>
            </a:fld>
            <a:endParaRPr lang="en-GB"/>
          </a:p>
        </p:txBody>
      </p:sp>
      <p:sp>
        <p:nvSpPr>
          <p:cNvPr id="29" name="Content Placeholder 5">
            <a:extLst>
              <a:ext uri="{FF2B5EF4-FFF2-40B4-BE49-F238E27FC236}">
                <a16:creationId xmlns:a16="http://schemas.microsoft.com/office/drawing/2014/main" id="{7CE93D10-E82D-604E-B3CF-DAA2FCB1F873}"/>
              </a:ext>
            </a:extLst>
          </p:cNvPr>
          <p:cNvSpPr>
            <a:spLocks noGrp="1"/>
          </p:cNvSpPr>
          <p:nvPr>
            <p:ph sz="quarter" idx="15"/>
          </p:nvPr>
        </p:nvSpPr>
        <p:spPr>
          <a:xfrm>
            <a:off x="5219697" y="723900"/>
            <a:ext cx="6446817" cy="5410200"/>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8" name="Text Placeholder 17">
            <a:extLst>
              <a:ext uri="{FF2B5EF4-FFF2-40B4-BE49-F238E27FC236}">
                <a16:creationId xmlns:a16="http://schemas.microsoft.com/office/drawing/2014/main" id="{159CEBA0-FE37-D34B-BC42-A57206C79F3E}"/>
              </a:ext>
            </a:extLst>
          </p:cNvPr>
          <p:cNvSpPr>
            <a:spLocks noGrp="1"/>
          </p:cNvSpPr>
          <p:nvPr>
            <p:ph type="body" sz="quarter" idx="16" hasCustomPrompt="1"/>
          </p:nvPr>
        </p:nvSpPr>
        <p:spPr>
          <a:xfrm>
            <a:off x="685799" y="2163763"/>
            <a:ext cx="3600000" cy="3960000"/>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sp>
        <p:nvSpPr>
          <p:cNvPr id="39" name="Text Placeholder 2">
            <a:extLst>
              <a:ext uri="{FF2B5EF4-FFF2-40B4-BE49-F238E27FC236}">
                <a16:creationId xmlns:a16="http://schemas.microsoft.com/office/drawing/2014/main" id="{425F9E18-FB49-E141-982E-B1BAA31DEC5D}"/>
              </a:ext>
            </a:extLst>
          </p:cNvPr>
          <p:cNvSpPr>
            <a:spLocks noGrp="1"/>
          </p:cNvSpPr>
          <p:nvPr>
            <p:ph type="body" idx="1" hasCustomPrompt="1"/>
          </p:nvPr>
        </p:nvSpPr>
        <p:spPr>
          <a:xfrm>
            <a:off x="685237" y="1582699"/>
            <a:ext cx="3603960" cy="424018"/>
          </a:xfrm>
          <a:prstGeom prst="rect">
            <a:avLst/>
          </a:prstGeom>
        </p:spPr>
        <p:txBody>
          <a:bodyPr lIns="0" tIns="0" rIns="0" bIns="0" anchor="t">
            <a:noAutofit/>
          </a:bodyPr>
          <a:lstStyle>
            <a:lvl1pPr marL="0" indent="0">
              <a:lnSpc>
                <a:spcPct val="12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pic>
        <p:nvPicPr>
          <p:cNvPr id="28" name="SVG">
            <a:extLst>
              <a:ext uri="{FF2B5EF4-FFF2-40B4-BE49-F238E27FC236}">
                <a16:creationId xmlns:a16="http://schemas.microsoft.com/office/drawing/2014/main" id="{F313EB88-0A4F-1944-926F-4CDAB2B5A124}"/>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40692999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02_Full Grey layout">
    <p:bg>
      <p:bgPr>
        <a:solidFill>
          <a:srgbClr val="F6F6F6"/>
        </a:solidFill>
        <a:effectLst/>
      </p:bgPr>
    </p:bg>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59E07BEC-6A0E-824D-A772-D285D5C3DF5D}"/>
              </a:ext>
            </a:extLst>
          </p:cNvPr>
          <p:cNvGrpSpPr/>
          <p:nvPr userDrawn="1"/>
        </p:nvGrpSpPr>
        <p:grpSpPr>
          <a:xfrm>
            <a:off x="277128" y="187324"/>
            <a:ext cx="1980000" cy="256598"/>
            <a:chOff x="277128" y="187324"/>
            <a:chExt cx="1980000" cy="256598"/>
          </a:xfrm>
        </p:grpSpPr>
        <p:pic>
          <p:nvPicPr>
            <p:cNvPr id="26" name="Graphic 25">
              <a:extLst>
                <a:ext uri="{FF2B5EF4-FFF2-40B4-BE49-F238E27FC236}">
                  <a16:creationId xmlns:a16="http://schemas.microsoft.com/office/drawing/2014/main" id="{7D669D28-E4D4-F642-BA37-CC90CDE41E6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7" name="Subtitle 2">
              <a:extLst>
                <a:ext uri="{FF2B5EF4-FFF2-40B4-BE49-F238E27FC236}">
                  <a16:creationId xmlns:a16="http://schemas.microsoft.com/office/drawing/2014/main" id="{1C3A1DB9-26D7-704B-A07D-F5DCE6056046}"/>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20" name="Subtitle 2">
            <a:extLst>
              <a:ext uri="{FF2B5EF4-FFF2-40B4-BE49-F238E27FC236}">
                <a16:creationId xmlns:a16="http://schemas.microsoft.com/office/drawing/2014/main" id="{CF737A4E-DCD1-1343-B1CD-3D5AF0F81158}"/>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2" name="Slide Number Placeholder 1">
            <a:extLst>
              <a:ext uri="{FF2B5EF4-FFF2-40B4-BE49-F238E27FC236}">
                <a16:creationId xmlns:a16="http://schemas.microsoft.com/office/drawing/2014/main" id="{95DAB314-F06F-C241-AB18-15F09C5E6D36}"/>
              </a:ext>
            </a:extLst>
          </p:cNvPr>
          <p:cNvSpPr>
            <a:spLocks noGrp="1"/>
          </p:cNvSpPr>
          <p:nvPr>
            <p:ph type="sldNum" sz="quarter" idx="14"/>
          </p:nvPr>
        </p:nvSpPr>
        <p:spPr/>
        <p:txBody>
          <a:bodyPr/>
          <a:lstStyle/>
          <a:p>
            <a:fld id="{815295A1-976B-814B-9086-58070A62ABA6}" type="slidenum">
              <a:rPr lang="en-GB" smtClean="0"/>
              <a:pPr/>
              <a:t>‹#›</a:t>
            </a:fld>
            <a:endParaRPr lang="en-GB"/>
          </a:p>
        </p:txBody>
      </p:sp>
      <p:pic>
        <p:nvPicPr>
          <p:cNvPr id="22" name="SVG">
            <a:extLst>
              <a:ext uri="{FF2B5EF4-FFF2-40B4-BE49-F238E27FC236}">
                <a16:creationId xmlns:a16="http://schemas.microsoft.com/office/drawing/2014/main" id="{EF0D31D8-0914-4544-853B-CC73F279F99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692172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Page - Theme: Nature 01">
    <p:bg>
      <p:bgPr>
        <a:solidFill>
          <a:schemeClr val="bg2"/>
        </a:solidFill>
        <a:effectLst/>
      </p:bgPr>
    </p:bg>
    <p:spTree>
      <p:nvGrpSpPr>
        <p:cNvPr id="1" name=""/>
        <p:cNvGrpSpPr/>
        <p:nvPr/>
      </p:nvGrpSpPr>
      <p:grpSpPr>
        <a:xfrm>
          <a:off x="0" y="0"/>
          <a:ext cx="0" cy="0"/>
          <a:chOff x="0" y="0"/>
          <a:chExt cx="0" cy="0"/>
        </a:xfrm>
      </p:grpSpPr>
      <p:pic>
        <p:nvPicPr>
          <p:cNvPr id="8" name="Picture 7" descr="A picture containing cake, broccoli, reef, piece&#10;&#10;Description automatically generated">
            <a:extLst>
              <a:ext uri="{FF2B5EF4-FFF2-40B4-BE49-F238E27FC236}">
                <a16:creationId xmlns:a16="http://schemas.microsoft.com/office/drawing/2014/main" id="{06755E42-E582-484A-9859-A37E21FD22D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2" y="0"/>
            <a:ext cx="12193200" cy="6858676"/>
          </a:xfrm>
          <a:prstGeom prst="rect">
            <a:avLst/>
          </a:prstGeom>
        </p:spPr>
      </p:pic>
      <p:grpSp>
        <p:nvGrpSpPr>
          <p:cNvPr id="3" name="Group 2">
            <a:extLst>
              <a:ext uri="{FF2B5EF4-FFF2-40B4-BE49-F238E27FC236}">
                <a16:creationId xmlns:a16="http://schemas.microsoft.com/office/drawing/2014/main" id="{B5D12F36-C82D-EA46-92F7-48DD913B1969}"/>
              </a:ext>
            </a:extLst>
          </p:cNvPr>
          <p:cNvGrpSpPr/>
          <p:nvPr userDrawn="1"/>
        </p:nvGrpSpPr>
        <p:grpSpPr>
          <a:xfrm>
            <a:off x="-1201" y="1291050"/>
            <a:ext cx="12193201" cy="6858000"/>
            <a:chOff x="-1" y="-1399057"/>
            <a:chExt cx="12193201" cy="6858000"/>
          </a:xfrm>
        </p:grpSpPr>
        <p:sp>
          <p:nvSpPr>
            <p:cNvPr id="13" name="Rectangle 12">
              <a:extLst>
                <a:ext uri="{FF2B5EF4-FFF2-40B4-BE49-F238E27FC236}">
                  <a16:creationId xmlns:a16="http://schemas.microsoft.com/office/drawing/2014/main" id="{58330BAD-32F2-5F4A-8F9C-1E795959C8EE}"/>
                </a:ext>
              </a:extLst>
            </p:cNvPr>
            <p:cNvSpPr/>
            <p:nvPr userDrawn="1"/>
          </p:nvSpPr>
          <p:spPr>
            <a:xfrm>
              <a:off x="-1" y="-1399057"/>
              <a:ext cx="12193200" cy="6858000"/>
            </a:xfrm>
            <a:prstGeom prst="rect">
              <a:avLst/>
            </a:prstGeom>
            <a:solidFill>
              <a:srgbClr val="00206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0" i="0" noProof="0">
                <a:latin typeface="Lato Regular" panose="020F0502020204030203" pitchFamily="34" charset="77"/>
              </a:endParaRPr>
            </a:p>
          </p:txBody>
        </p:sp>
        <p:sp>
          <p:nvSpPr>
            <p:cNvPr id="14" name="Rectangle 13">
              <a:extLst>
                <a:ext uri="{FF2B5EF4-FFF2-40B4-BE49-F238E27FC236}">
                  <a16:creationId xmlns:a16="http://schemas.microsoft.com/office/drawing/2014/main" id="{86F6717E-89C2-324B-9B3B-805195499A23}"/>
                </a:ext>
              </a:extLst>
            </p:cNvPr>
            <p:cNvSpPr/>
            <p:nvPr userDrawn="1"/>
          </p:nvSpPr>
          <p:spPr>
            <a:xfrm>
              <a:off x="0" y="-1399057"/>
              <a:ext cx="12193200" cy="6858000"/>
            </a:xfrm>
            <a:prstGeom prst="rect">
              <a:avLst/>
            </a:prstGeom>
            <a:gradFill flip="none" rotWithShape="1">
              <a:gsLst>
                <a:gs pos="50000">
                  <a:srgbClr val="95D45B">
                    <a:alpha val="0"/>
                  </a:srgbClr>
                </a:gs>
                <a:gs pos="100000">
                  <a:srgbClr val="CCDE3E">
                    <a:alpha val="45000"/>
                  </a:srgbClr>
                </a:gs>
                <a:gs pos="0">
                  <a:srgbClr val="60CB79">
                    <a:lumMod val="99000"/>
                    <a:alpha val="4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noProof="0"/>
            </a:p>
          </p:txBody>
        </p:sp>
      </p:grpSp>
      <p:pic>
        <p:nvPicPr>
          <p:cNvPr id="64" name="Picture 63">
            <a:extLst>
              <a:ext uri="{FF2B5EF4-FFF2-40B4-BE49-F238E27FC236}">
                <a16:creationId xmlns:a16="http://schemas.microsoft.com/office/drawing/2014/main" id="{D4FAE81E-7635-414A-B10B-E98F689CA4A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250000" y="6408782"/>
            <a:ext cx="582282" cy="215880"/>
          </a:xfrm>
          <a:prstGeom prst="rect">
            <a:avLst/>
          </a:prstGeom>
        </p:spPr>
      </p:pic>
      <p:sp>
        <p:nvSpPr>
          <p:cNvPr id="71" name="Subtitle 2">
            <a:extLst>
              <a:ext uri="{FF2B5EF4-FFF2-40B4-BE49-F238E27FC236}">
                <a16:creationId xmlns:a16="http://schemas.microsoft.com/office/drawing/2014/main" id="{8BFA5032-5D5C-3247-B5AC-7E68BDACF9E5}"/>
              </a:ext>
            </a:extLst>
          </p:cNvPr>
          <p:cNvSpPr txBox="1">
            <a:spLocks/>
          </p:cNvSpPr>
          <p:nvPr userDrawn="1"/>
        </p:nvSpPr>
        <p:spPr>
          <a:xfrm>
            <a:off x="353650" y="6504588"/>
            <a:ext cx="306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1"/>
                </a:solidFill>
                <a:latin typeface="Lato" panose="020F0502020204030203" pitchFamily="34" charset="77"/>
              </a:rPr>
              <a:t>EY Seren © 2020 – This document is classified as protected</a:t>
            </a:r>
          </a:p>
          <a:p>
            <a:pPr>
              <a:lnSpc>
                <a:spcPct val="100000"/>
              </a:lnSpc>
              <a:spcBef>
                <a:spcPts val="0"/>
              </a:spcBef>
              <a:buFontTx/>
              <a:buNone/>
              <a:defRPr/>
            </a:pPr>
            <a:endParaRPr lang="en-GB" sz="600" spc="10" noProof="0">
              <a:solidFill>
                <a:schemeClr val="bg1"/>
              </a:solidFill>
              <a:latin typeface="Lato" panose="020F0502020204030203" pitchFamily="34" charset="77"/>
            </a:endParaRPr>
          </a:p>
        </p:txBody>
      </p:sp>
      <p:sp>
        <p:nvSpPr>
          <p:cNvPr id="46" name="Text Placeholder 17">
            <a:extLst>
              <a:ext uri="{FF2B5EF4-FFF2-40B4-BE49-F238E27FC236}">
                <a16:creationId xmlns:a16="http://schemas.microsoft.com/office/drawing/2014/main" id="{AF0B93EF-F49F-1542-9CD0-272764E6BFBB}"/>
              </a:ext>
            </a:extLst>
          </p:cNvPr>
          <p:cNvSpPr>
            <a:spLocks noGrp="1"/>
          </p:cNvSpPr>
          <p:nvPr>
            <p:ph type="body" sz="quarter" idx="13" hasCustomPrompt="1"/>
          </p:nvPr>
        </p:nvSpPr>
        <p:spPr>
          <a:xfrm>
            <a:off x="1440000" y="3954338"/>
            <a:ext cx="7920000" cy="430772"/>
          </a:xfrm>
          <a:prstGeom prst="rect">
            <a:avLst/>
          </a:prstGeom>
        </p:spPr>
        <p:txBody>
          <a:bodyPr lIns="0">
            <a:noAutofit/>
          </a:bodyPr>
          <a:lstStyle>
            <a:lvl1pPr marL="0" algn="l" defTabSz="914400" rtl="0" eaLnBrk="1" latinLnBrk="0" hangingPunct="1">
              <a:lnSpc>
                <a:spcPct val="80000"/>
              </a:lnSpc>
              <a:defRPr lang="en-GB" sz="1800" b="0" i="0" kern="1200" dirty="0" smtClean="0">
                <a:solidFill>
                  <a:srgbClr val="FFFFFF"/>
                </a:solidFill>
                <a:latin typeface="Lato Light" panose="020F0502020204030203" pitchFamily="34" charset="0"/>
                <a:ea typeface="Lato Light" panose="020F0502020204030203" pitchFamily="34" charset="0"/>
                <a:cs typeface="Lato Light" panose="020F0502020204030203" pitchFamily="34" charset="0"/>
              </a:defRPr>
            </a:lvl1pPr>
          </a:lstStyle>
          <a:p>
            <a:pPr lvl="0"/>
            <a:r>
              <a:rPr lang="en-GB" noProof="0"/>
              <a:t>EY Seren | Client name | sub-header [18pt light]</a:t>
            </a:r>
          </a:p>
        </p:txBody>
      </p:sp>
      <p:sp>
        <p:nvSpPr>
          <p:cNvPr id="47" name="Text Placeholder 24">
            <a:extLst>
              <a:ext uri="{FF2B5EF4-FFF2-40B4-BE49-F238E27FC236}">
                <a16:creationId xmlns:a16="http://schemas.microsoft.com/office/drawing/2014/main" id="{01B537BA-B110-8249-95B1-C08F8D38C9C2}"/>
              </a:ext>
            </a:extLst>
          </p:cNvPr>
          <p:cNvSpPr>
            <a:spLocks noGrp="1"/>
          </p:cNvSpPr>
          <p:nvPr>
            <p:ph type="body" sz="quarter" idx="14" hasCustomPrompt="1"/>
          </p:nvPr>
        </p:nvSpPr>
        <p:spPr>
          <a:xfrm>
            <a:off x="1440000" y="4720050"/>
            <a:ext cx="3600000" cy="346075"/>
          </a:xfrm>
          <a:prstGeom prst="rect">
            <a:avLst/>
          </a:prstGeom>
        </p:spPr>
        <p:txBody>
          <a:bodyPr lIns="0">
            <a:noAutofit/>
          </a:bodyPr>
          <a:lstStyle>
            <a:lvl1pPr>
              <a:defRPr b="0" i="0">
                <a:ln>
                  <a:noFill/>
                </a:ln>
                <a:solidFill>
                  <a:schemeClr val="bg1"/>
                </a:solidFill>
                <a:latin typeface="Lato Light" panose="020F0502020204030203" pitchFamily="34" charset="0"/>
                <a:ea typeface="Lato Light" panose="020F0502020204030203" pitchFamily="34" charset="0"/>
                <a:cs typeface="Lato Light" panose="020F0502020204030203" pitchFamily="34" charset="0"/>
              </a:defRPr>
            </a:lvl1pPr>
          </a:lstStyle>
          <a:p>
            <a:pPr lvl="0"/>
            <a:r>
              <a:rPr lang="en-GB" noProof="0"/>
              <a:t>00 Month Year [12pt light]</a:t>
            </a:r>
          </a:p>
        </p:txBody>
      </p:sp>
      <p:sp>
        <p:nvSpPr>
          <p:cNvPr id="49" name="Title 1">
            <a:extLst>
              <a:ext uri="{FF2B5EF4-FFF2-40B4-BE49-F238E27FC236}">
                <a16:creationId xmlns:a16="http://schemas.microsoft.com/office/drawing/2014/main" id="{0DC974C3-C14D-CA4F-8D3B-56B45CCB9FD7}"/>
              </a:ext>
            </a:extLst>
          </p:cNvPr>
          <p:cNvSpPr>
            <a:spLocks noGrp="1"/>
          </p:cNvSpPr>
          <p:nvPr>
            <p:ph type="ctrTitle" hasCustomPrompt="1"/>
          </p:nvPr>
        </p:nvSpPr>
        <p:spPr>
          <a:xfrm>
            <a:off x="1446196" y="2816950"/>
            <a:ext cx="7920054" cy="866062"/>
          </a:xfrm>
          <a:prstGeom prst="rect">
            <a:avLst/>
          </a:prstGeom>
        </p:spPr>
        <p:txBody>
          <a:bodyPr lIns="0" rIns="0" anchor="b">
            <a:noAutofit/>
          </a:bodyPr>
          <a:lstStyle>
            <a:lvl1pPr algn="l">
              <a:lnSpc>
                <a:spcPct val="100000"/>
              </a:lnSpc>
              <a:defRPr sz="3000" b="1" i="0" spc="0" baseline="0">
                <a:latin typeface="Lato" panose="020F0502020204030203" pitchFamily="34" charset="0"/>
                <a:ea typeface="Lato" panose="020F0502020204030203" pitchFamily="34" charset="0"/>
                <a:cs typeface="Lato" panose="020F0502020204030203" pitchFamily="34" charset="0"/>
              </a:defRPr>
            </a:lvl1pPr>
          </a:lstStyle>
          <a:p>
            <a:r>
              <a:rPr lang="en-GB" noProof="0"/>
              <a:t>EY Seren (or primary title) [30pt Bold]: Presentation sub-title [30pt Light]</a:t>
            </a:r>
          </a:p>
        </p:txBody>
      </p:sp>
      <p:pic>
        <p:nvPicPr>
          <p:cNvPr id="15" name="SVG">
            <a:extLst>
              <a:ext uri="{FF2B5EF4-FFF2-40B4-BE49-F238E27FC236}">
                <a16:creationId xmlns:a16="http://schemas.microsoft.com/office/drawing/2014/main" id="{B29DC0A3-A4FF-C542-9EE2-D9E046B2F8C9}"/>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260000" y="3626038"/>
            <a:ext cx="8640000" cy="298537"/>
          </a:xfrm>
          <a:prstGeom prst="rect">
            <a:avLst/>
          </a:prstGeom>
        </p:spPr>
      </p:pic>
    </p:spTree>
    <p:extLst>
      <p:ext uri="{BB962C8B-B14F-4D97-AF65-F5344CB8AC3E}">
        <p14:creationId xmlns:p14="http://schemas.microsoft.com/office/powerpoint/2010/main" val="20978347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02_Full White layout">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46306AC-DBB7-1046-A1A5-AACD6CC1589F}"/>
              </a:ext>
            </a:extLst>
          </p:cNvPr>
          <p:cNvGrpSpPr/>
          <p:nvPr userDrawn="1"/>
        </p:nvGrpSpPr>
        <p:grpSpPr>
          <a:xfrm>
            <a:off x="277128" y="187324"/>
            <a:ext cx="1980000" cy="256598"/>
            <a:chOff x="277128" y="187324"/>
            <a:chExt cx="1980000" cy="256598"/>
          </a:xfrm>
        </p:grpSpPr>
        <p:pic>
          <p:nvPicPr>
            <p:cNvPr id="19" name="Graphic 18">
              <a:extLst>
                <a:ext uri="{FF2B5EF4-FFF2-40B4-BE49-F238E27FC236}">
                  <a16:creationId xmlns:a16="http://schemas.microsoft.com/office/drawing/2014/main" id="{5EC40DD6-8F71-1C49-946D-3FBFB14E8A14}"/>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1" name="Subtitle 2">
              <a:extLst>
                <a:ext uri="{FF2B5EF4-FFF2-40B4-BE49-F238E27FC236}">
                  <a16:creationId xmlns:a16="http://schemas.microsoft.com/office/drawing/2014/main" id="{E48F918F-6D7B-B240-BE24-4BB16D4AC953}"/>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26" name="Title 1">
            <a:extLst>
              <a:ext uri="{FF2B5EF4-FFF2-40B4-BE49-F238E27FC236}">
                <a16:creationId xmlns:a16="http://schemas.microsoft.com/office/drawing/2014/main" id="{44E7B094-5586-BF4F-B8AD-5B1CA880A989}"/>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33" name="Rectangle 32">
            <a:extLst>
              <a:ext uri="{FF2B5EF4-FFF2-40B4-BE49-F238E27FC236}">
                <a16:creationId xmlns:a16="http://schemas.microsoft.com/office/drawing/2014/main" id="{60F5AB3A-B521-9C4B-81A9-507EE65D8CD5}"/>
              </a:ext>
            </a:extLst>
          </p:cNvPr>
          <p:cNvSpPr/>
          <p:nvPr userDrawn="1"/>
        </p:nvSpPr>
        <p:spPr>
          <a:xfrm>
            <a:off x="-2333301" y="-385713"/>
            <a:ext cx="1431803" cy="401200"/>
          </a:xfrm>
          <a:prstGeom prst="rect">
            <a:avLst/>
          </a:prstGeom>
        </p:spPr>
        <p:txBody>
          <a:bodyPr wrap="none">
            <a:spAutoFit/>
          </a:bodyPr>
          <a:lstStyle/>
          <a:p>
            <a:pPr algn="l">
              <a:lnSpc>
                <a:spcPct val="125000"/>
              </a:lnSpc>
              <a:spcBef>
                <a:spcPts val="1400"/>
              </a:spcBef>
            </a:pPr>
            <a:r>
              <a:rPr lang="en-GB" sz="1800" b="1" i="0" noProof="0">
                <a:solidFill>
                  <a:srgbClr val="D5408B"/>
                </a:solidFill>
                <a:latin typeface="Lato" panose="020F0502020204030203" pitchFamily="34" charset="77"/>
                <a:ea typeface="Open Sans" charset="0"/>
                <a:cs typeface="Open Sans" charset="0"/>
              </a:rPr>
              <a:t>Instructions</a:t>
            </a:r>
          </a:p>
        </p:txBody>
      </p:sp>
      <p:sp>
        <p:nvSpPr>
          <p:cNvPr id="20" name="Subtitle 2">
            <a:extLst>
              <a:ext uri="{FF2B5EF4-FFF2-40B4-BE49-F238E27FC236}">
                <a16:creationId xmlns:a16="http://schemas.microsoft.com/office/drawing/2014/main" id="{A4A11686-E024-9048-84FE-152F6A1974AB}"/>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30" name="Text Placeholder 2">
            <a:extLst>
              <a:ext uri="{FF2B5EF4-FFF2-40B4-BE49-F238E27FC236}">
                <a16:creationId xmlns:a16="http://schemas.microsoft.com/office/drawing/2014/main" id="{EC32A851-083A-7346-A798-DBAFAB5AE0EA}"/>
              </a:ext>
            </a:extLst>
          </p:cNvPr>
          <p:cNvSpPr>
            <a:spLocks noGrp="1"/>
          </p:cNvSpPr>
          <p:nvPr>
            <p:ph type="body" idx="13" hasCustomPrompt="1"/>
          </p:nvPr>
        </p:nvSpPr>
        <p:spPr>
          <a:xfrm>
            <a:off x="4819084" y="2163763"/>
            <a:ext cx="6660000" cy="3960000"/>
          </a:xfrm>
          <a:prstGeom prst="rect">
            <a:avLst/>
          </a:prstGeom>
        </p:spPr>
        <p:txBody>
          <a:bodyPr lIns="0" tIns="0" rIns="0" bIns="0" anchor="t">
            <a:noAutofit/>
          </a:bodyPr>
          <a:lstStyle>
            <a:lvl1pPr marL="0" indent="0">
              <a:lnSpc>
                <a:spcPct val="10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sp>
        <p:nvSpPr>
          <p:cNvPr id="2" name="Slide Number Placeholder 1">
            <a:extLst>
              <a:ext uri="{FF2B5EF4-FFF2-40B4-BE49-F238E27FC236}">
                <a16:creationId xmlns:a16="http://schemas.microsoft.com/office/drawing/2014/main" id="{C247EFF1-2103-044A-9991-66A00BFA7FA5}"/>
              </a:ext>
            </a:extLst>
          </p:cNvPr>
          <p:cNvSpPr>
            <a:spLocks noGrp="1"/>
          </p:cNvSpPr>
          <p:nvPr>
            <p:ph type="sldNum" sz="quarter" idx="14"/>
          </p:nvPr>
        </p:nvSpPr>
        <p:spPr/>
        <p:txBody>
          <a:bodyPr/>
          <a:lstStyle/>
          <a:p>
            <a:fld id="{815295A1-976B-814B-9086-58070A62ABA6}" type="slidenum">
              <a:rPr lang="en-GB" smtClean="0"/>
              <a:pPr/>
              <a:t>‹#›</a:t>
            </a:fld>
            <a:endParaRPr lang="en-GB"/>
          </a:p>
        </p:txBody>
      </p:sp>
      <p:sp>
        <p:nvSpPr>
          <p:cNvPr id="29" name="Text Placeholder 2">
            <a:extLst>
              <a:ext uri="{FF2B5EF4-FFF2-40B4-BE49-F238E27FC236}">
                <a16:creationId xmlns:a16="http://schemas.microsoft.com/office/drawing/2014/main" id="{F32A69F4-797C-5846-8811-2E240E8A412D}"/>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sp>
        <p:nvSpPr>
          <p:cNvPr id="36" name="Text Placeholder 17">
            <a:extLst>
              <a:ext uri="{FF2B5EF4-FFF2-40B4-BE49-F238E27FC236}">
                <a16:creationId xmlns:a16="http://schemas.microsoft.com/office/drawing/2014/main" id="{F9E56E5A-EFEA-1D48-A225-D2C954C89028}"/>
              </a:ext>
            </a:extLst>
          </p:cNvPr>
          <p:cNvSpPr>
            <a:spLocks noGrp="1"/>
          </p:cNvSpPr>
          <p:nvPr>
            <p:ph type="body" sz="quarter" idx="15" hasCustomPrompt="1"/>
          </p:nvPr>
        </p:nvSpPr>
        <p:spPr>
          <a:xfrm>
            <a:off x="685799" y="2163763"/>
            <a:ext cx="3600000" cy="3960000"/>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pic>
        <p:nvPicPr>
          <p:cNvPr id="27" name="SVG">
            <a:extLst>
              <a:ext uri="{FF2B5EF4-FFF2-40B4-BE49-F238E27FC236}">
                <a16:creationId xmlns:a16="http://schemas.microsoft.com/office/drawing/2014/main" id="{67C4B511-C9B6-6643-B8F4-FE97A58A8942}"/>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8376464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02_PROJECT phases layout 01">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D44CD576-E33F-114B-92F9-6DB1E260EF0A}"/>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8" name="Rectangle 7">
            <a:extLst>
              <a:ext uri="{FF2B5EF4-FFF2-40B4-BE49-F238E27FC236}">
                <a16:creationId xmlns:a16="http://schemas.microsoft.com/office/drawing/2014/main" id="{3A7A182C-009B-8945-909D-07B7C98C061E}"/>
              </a:ext>
            </a:extLst>
          </p:cNvPr>
          <p:cNvSpPr/>
          <p:nvPr/>
        </p:nvSpPr>
        <p:spPr>
          <a:xfrm>
            <a:off x="0" y="1909933"/>
            <a:ext cx="12192000" cy="4956175"/>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31" name="Subtitle 2">
            <a:extLst>
              <a:ext uri="{FF2B5EF4-FFF2-40B4-BE49-F238E27FC236}">
                <a16:creationId xmlns:a16="http://schemas.microsoft.com/office/drawing/2014/main" id="{53265CBD-38A2-8F46-81B2-D26D596FCEB3}"/>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a:extLst>
              <a:ext uri="{FF2B5EF4-FFF2-40B4-BE49-F238E27FC236}">
                <a16:creationId xmlns:a16="http://schemas.microsoft.com/office/drawing/2014/main" id="{FB104368-529E-2745-B658-1A775BF7EA2A}"/>
              </a:ext>
            </a:extLst>
          </p:cNvPr>
          <p:cNvGrpSpPr/>
          <p:nvPr userDrawn="1"/>
        </p:nvGrpSpPr>
        <p:grpSpPr>
          <a:xfrm>
            <a:off x="277128" y="187324"/>
            <a:ext cx="1980000" cy="256598"/>
            <a:chOff x="277128" y="187324"/>
            <a:chExt cx="1980000" cy="256598"/>
          </a:xfrm>
        </p:grpSpPr>
        <p:pic>
          <p:nvPicPr>
            <p:cNvPr id="33" name="Graphic 32">
              <a:extLst>
                <a:ext uri="{FF2B5EF4-FFF2-40B4-BE49-F238E27FC236}">
                  <a16:creationId xmlns:a16="http://schemas.microsoft.com/office/drawing/2014/main" id="{3B832999-305B-B34A-A0CB-0621F597C79A}"/>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34" name="Subtitle 2">
              <a:extLst>
                <a:ext uri="{FF2B5EF4-FFF2-40B4-BE49-F238E27FC236}">
                  <a16:creationId xmlns:a16="http://schemas.microsoft.com/office/drawing/2014/main" id="{05EA3C45-EDE5-0747-8621-ABBB793836F4}"/>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78" name="Text Placeholder 2">
            <a:extLst>
              <a:ext uri="{FF2B5EF4-FFF2-40B4-BE49-F238E27FC236}">
                <a16:creationId xmlns:a16="http://schemas.microsoft.com/office/drawing/2014/main" id="{244AC226-EA2C-574A-95BF-7A73403F695C}"/>
              </a:ext>
            </a:extLst>
          </p:cNvPr>
          <p:cNvSpPr>
            <a:spLocks noGrp="1"/>
          </p:cNvSpPr>
          <p:nvPr>
            <p:ph type="body" idx="12" hasCustomPrompt="1"/>
          </p:nvPr>
        </p:nvSpPr>
        <p:spPr>
          <a:xfrm>
            <a:off x="655540" y="2039024"/>
            <a:ext cx="1260000" cy="612000"/>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80" name="Text Placeholder 2">
            <a:extLst>
              <a:ext uri="{FF2B5EF4-FFF2-40B4-BE49-F238E27FC236}">
                <a16:creationId xmlns:a16="http://schemas.microsoft.com/office/drawing/2014/main" id="{89D5E5E4-A637-A841-8F3E-F577609C37CA}"/>
              </a:ext>
            </a:extLst>
          </p:cNvPr>
          <p:cNvSpPr>
            <a:spLocks noGrp="1"/>
          </p:cNvSpPr>
          <p:nvPr>
            <p:ph type="body" idx="13" hasCustomPrompt="1"/>
          </p:nvPr>
        </p:nvSpPr>
        <p:spPr>
          <a:xfrm>
            <a:off x="2630100"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82" name="Text Placeholder 2">
            <a:extLst>
              <a:ext uri="{FF2B5EF4-FFF2-40B4-BE49-F238E27FC236}">
                <a16:creationId xmlns:a16="http://schemas.microsoft.com/office/drawing/2014/main" id="{70603EFA-6587-6C4F-BAFE-D2F73F863EDC}"/>
              </a:ext>
            </a:extLst>
          </p:cNvPr>
          <p:cNvSpPr>
            <a:spLocks noGrp="1"/>
          </p:cNvSpPr>
          <p:nvPr>
            <p:ph type="body" idx="15" hasCustomPrompt="1"/>
          </p:nvPr>
        </p:nvSpPr>
        <p:spPr>
          <a:xfrm>
            <a:off x="5034892"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84" name="Text Placeholder 2">
            <a:extLst>
              <a:ext uri="{FF2B5EF4-FFF2-40B4-BE49-F238E27FC236}">
                <a16:creationId xmlns:a16="http://schemas.microsoft.com/office/drawing/2014/main" id="{BFD79158-B9DB-FF4B-8877-7E0C3C7742F5}"/>
              </a:ext>
            </a:extLst>
          </p:cNvPr>
          <p:cNvSpPr>
            <a:spLocks noGrp="1"/>
          </p:cNvSpPr>
          <p:nvPr>
            <p:ph type="body" idx="17" hasCustomPrompt="1"/>
          </p:nvPr>
        </p:nvSpPr>
        <p:spPr>
          <a:xfrm>
            <a:off x="7431058"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86" name="Text Placeholder 2">
            <a:extLst>
              <a:ext uri="{FF2B5EF4-FFF2-40B4-BE49-F238E27FC236}">
                <a16:creationId xmlns:a16="http://schemas.microsoft.com/office/drawing/2014/main" id="{0C9A7F58-EFF8-9444-B693-BEA17FF0E24A}"/>
              </a:ext>
            </a:extLst>
          </p:cNvPr>
          <p:cNvSpPr>
            <a:spLocks noGrp="1"/>
          </p:cNvSpPr>
          <p:nvPr>
            <p:ph type="body" idx="19" hasCustomPrompt="1"/>
          </p:nvPr>
        </p:nvSpPr>
        <p:spPr>
          <a:xfrm>
            <a:off x="9827225"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93" name="Text Placeholder 2">
            <a:extLst>
              <a:ext uri="{FF2B5EF4-FFF2-40B4-BE49-F238E27FC236}">
                <a16:creationId xmlns:a16="http://schemas.microsoft.com/office/drawing/2014/main" id="{ED28B940-3F0A-4E47-8C7F-F4B5AA9EB6CC}"/>
              </a:ext>
            </a:extLst>
          </p:cNvPr>
          <p:cNvSpPr>
            <a:spLocks noGrp="1"/>
          </p:cNvSpPr>
          <p:nvPr>
            <p:ph type="body" idx="25" hasCustomPrompt="1"/>
          </p:nvPr>
        </p:nvSpPr>
        <p:spPr>
          <a:xfrm>
            <a:off x="1990726"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94" name="Text Placeholder 2">
            <a:extLst>
              <a:ext uri="{FF2B5EF4-FFF2-40B4-BE49-F238E27FC236}">
                <a16:creationId xmlns:a16="http://schemas.microsoft.com/office/drawing/2014/main" id="{D8DBB950-1AF0-294C-B4BC-48C93E086B5F}"/>
              </a:ext>
            </a:extLst>
          </p:cNvPr>
          <p:cNvSpPr>
            <a:spLocks noGrp="1"/>
          </p:cNvSpPr>
          <p:nvPr>
            <p:ph type="body" idx="26" hasCustomPrompt="1"/>
          </p:nvPr>
        </p:nvSpPr>
        <p:spPr>
          <a:xfrm>
            <a:off x="4386892"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95" name="Text Placeholder 2">
            <a:extLst>
              <a:ext uri="{FF2B5EF4-FFF2-40B4-BE49-F238E27FC236}">
                <a16:creationId xmlns:a16="http://schemas.microsoft.com/office/drawing/2014/main" id="{AF6F31CF-0EF7-5649-B219-DE9BA6B5480B}"/>
              </a:ext>
            </a:extLst>
          </p:cNvPr>
          <p:cNvSpPr>
            <a:spLocks noGrp="1"/>
          </p:cNvSpPr>
          <p:nvPr>
            <p:ph type="body" idx="27" hasCustomPrompt="1"/>
          </p:nvPr>
        </p:nvSpPr>
        <p:spPr>
          <a:xfrm>
            <a:off x="6783058"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96" name="Text Placeholder 2">
            <a:extLst>
              <a:ext uri="{FF2B5EF4-FFF2-40B4-BE49-F238E27FC236}">
                <a16:creationId xmlns:a16="http://schemas.microsoft.com/office/drawing/2014/main" id="{46E661AA-135C-4F48-AF9E-1358B1774B9F}"/>
              </a:ext>
            </a:extLst>
          </p:cNvPr>
          <p:cNvSpPr>
            <a:spLocks noGrp="1"/>
          </p:cNvSpPr>
          <p:nvPr>
            <p:ph type="body" idx="28" hasCustomPrompt="1"/>
          </p:nvPr>
        </p:nvSpPr>
        <p:spPr>
          <a:xfrm>
            <a:off x="9179225"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97" name="Text Placeholder 2">
            <a:extLst>
              <a:ext uri="{FF2B5EF4-FFF2-40B4-BE49-F238E27FC236}">
                <a16:creationId xmlns:a16="http://schemas.microsoft.com/office/drawing/2014/main" id="{5F837740-9365-9A4D-9335-1A8C8EE78946}"/>
              </a:ext>
            </a:extLst>
          </p:cNvPr>
          <p:cNvSpPr>
            <a:spLocks noGrp="1"/>
          </p:cNvSpPr>
          <p:nvPr>
            <p:ph type="body" idx="29" hasCustomPrompt="1"/>
          </p:nvPr>
        </p:nvSpPr>
        <p:spPr>
          <a:xfrm>
            <a:off x="655540" y="2888021"/>
            <a:ext cx="1260000" cy="2355478"/>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98" name="Text Placeholder 2">
            <a:extLst>
              <a:ext uri="{FF2B5EF4-FFF2-40B4-BE49-F238E27FC236}">
                <a16:creationId xmlns:a16="http://schemas.microsoft.com/office/drawing/2014/main" id="{2FAA178F-E265-2E47-B00D-D35BFFB8BE16}"/>
              </a:ext>
            </a:extLst>
          </p:cNvPr>
          <p:cNvSpPr>
            <a:spLocks noGrp="1"/>
          </p:cNvSpPr>
          <p:nvPr>
            <p:ph type="body" idx="30" hasCustomPrompt="1"/>
          </p:nvPr>
        </p:nvSpPr>
        <p:spPr>
          <a:xfrm>
            <a:off x="637128" y="5496284"/>
            <a:ext cx="1260000" cy="881399"/>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44" name="TextBox 43">
            <a:extLst>
              <a:ext uri="{FF2B5EF4-FFF2-40B4-BE49-F238E27FC236}">
                <a16:creationId xmlns:a16="http://schemas.microsoft.com/office/drawing/2014/main" id="{96838E71-DC97-D846-BD00-316BB6C119E4}"/>
              </a:ext>
            </a:extLst>
          </p:cNvPr>
          <p:cNvSpPr txBox="1"/>
          <p:nvPr userDrawn="1"/>
        </p:nvSpPr>
        <p:spPr>
          <a:xfrm>
            <a:off x="545427" y="-1307528"/>
            <a:ext cx="3048514" cy="1145586"/>
          </a:xfrm>
          <a:prstGeom prst="rect">
            <a:avLst/>
          </a:prstGeom>
          <a:solidFill>
            <a:schemeClr val="tx1">
              <a:lumMod val="20000"/>
              <a:lumOff val="80000"/>
            </a:schemeClr>
          </a:solidFill>
        </p:spPr>
        <p:txBody>
          <a:bodyPr vert="horz" wrap="square" lIns="72000" tIns="72000" rIns="72000" bIns="72000" rtlCol="0" anchor="t">
            <a:noAutofit/>
          </a:bodyPr>
          <a:lstStyle/>
          <a:p>
            <a:pPr algn="l">
              <a:lnSpc>
                <a:spcPct val="125000"/>
              </a:lnSpc>
              <a:spcBef>
                <a:spcPts val="1400"/>
              </a:spcBef>
            </a:pPr>
            <a:r>
              <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rPr>
              <a:t>The 3 GREY circles should be used whenever we’re talking about topics that are broader than EY or EY Seren (the green versions are for talking about us)</a:t>
            </a:r>
          </a:p>
        </p:txBody>
      </p:sp>
      <p:sp>
        <p:nvSpPr>
          <p:cNvPr id="45" name="Up Arrow 44">
            <a:extLst>
              <a:ext uri="{FF2B5EF4-FFF2-40B4-BE49-F238E27FC236}">
                <a16:creationId xmlns:a16="http://schemas.microsoft.com/office/drawing/2014/main" id="{7DBC8A36-544B-524C-ABA9-75EE852515FF}"/>
              </a:ext>
            </a:extLst>
          </p:cNvPr>
          <p:cNvSpPr/>
          <p:nvPr userDrawn="1"/>
        </p:nvSpPr>
        <p:spPr>
          <a:xfrm rot="10800000">
            <a:off x="175903" y="-844952"/>
            <a:ext cx="244525" cy="683010"/>
          </a:xfrm>
          <a:prstGeom prst="upArrow">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FE4FA83B-2D1C-D447-91BE-C472AC08204B}"/>
              </a:ext>
            </a:extLst>
          </p:cNvPr>
          <p:cNvSpPr>
            <a:spLocks noGrp="1"/>
          </p:cNvSpPr>
          <p:nvPr>
            <p:ph type="sldNum" sz="quarter" idx="31"/>
          </p:nvPr>
        </p:nvSpPr>
        <p:spPr/>
        <p:txBody>
          <a:bodyPr/>
          <a:lstStyle/>
          <a:p>
            <a:fld id="{815295A1-976B-814B-9086-58070A62ABA6}" type="slidenum">
              <a:rPr lang="en-GB" smtClean="0"/>
              <a:pPr/>
              <a:t>‹#›</a:t>
            </a:fld>
            <a:endParaRPr lang="en-GB"/>
          </a:p>
        </p:txBody>
      </p:sp>
      <p:sp>
        <p:nvSpPr>
          <p:cNvPr id="46" name="Picture Placeholder 2">
            <a:extLst>
              <a:ext uri="{FF2B5EF4-FFF2-40B4-BE49-F238E27FC236}">
                <a16:creationId xmlns:a16="http://schemas.microsoft.com/office/drawing/2014/main" id="{C1F5A9DF-BDE3-A344-BBCA-2F4680CE6B9B}"/>
              </a:ext>
            </a:extLst>
          </p:cNvPr>
          <p:cNvSpPr>
            <a:spLocks noGrp="1"/>
          </p:cNvSpPr>
          <p:nvPr>
            <p:ph type="pic" sz="quarter" idx="14"/>
          </p:nvPr>
        </p:nvSpPr>
        <p:spPr>
          <a:xfrm>
            <a:off x="1990726" y="2039024"/>
            <a:ext cx="540000" cy="612000"/>
          </a:xfrm>
          <a:prstGeom prst="rect">
            <a:avLst/>
          </a:prstGeom>
          <a:solidFill>
            <a:schemeClr val="bg1">
              <a:lumMod val="95000"/>
            </a:schemeClr>
          </a:solidFill>
        </p:spPr>
        <p:txBody>
          <a:bodyPr>
            <a:noAutofit/>
          </a:bodyPr>
          <a:lstStyle>
            <a:lvl1pPr>
              <a:defRPr sz="800"/>
            </a:lvl1pPr>
          </a:lstStyle>
          <a:p>
            <a:endParaRPr lang="en-GB"/>
          </a:p>
        </p:txBody>
      </p:sp>
      <p:sp>
        <p:nvSpPr>
          <p:cNvPr id="47" name="Picture Placeholder 2">
            <a:extLst>
              <a:ext uri="{FF2B5EF4-FFF2-40B4-BE49-F238E27FC236}">
                <a16:creationId xmlns:a16="http://schemas.microsoft.com/office/drawing/2014/main" id="{A175EC6E-19F9-8744-9228-217BAF4433F2}"/>
              </a:ext>
            </a:extLst>
          </p:cNvPr>
          <p:cNvSpPr>
            <a:spLocks noGrp="1"/>
          </p:cNvSpPr>
          <p:nvPr>
            <p:ph type="pic" sz="quarter" idx="16"/>
          </p:nvPr>
        </p:nvSpPr>
        <p:spPr>
          <a:xfrm>
            <a:off x="4389965" y="2039024"/>
            <a:ext cx="540000" cy="612000"/>
          </a:xfrm>
          <a:prstGeom prst="rect">
            <a:avLst/>
          </a:prstGeom>
          <a:solidFill>
            <a:schemeClr val="bg1">
              <a:lumMod val="95000"/>
            </a:schemeClr>
          </a:solidFill>
        </p:spPr>
        <p:txBody>
          <a:bodyPr>
            <a:noAutofit/>
          </a:bodyPr>
          <a:lstStyle>
            <a:lvl1pPr>
              <a:defRPr sz="800"/>
            </a:lvl1pPr>
          </a:lstStyle>
          <a:p>
            <a:endParaRPr lang="en-GB"/>
          </a:p>
        </p:txBody>
      </p:sp>
      <p:sp>
        <p:nvSpPr>
          <p:cNvPr id="48" name="Picture Placeholder 2">
            <a:extLst>
              <a:ext uri="{FF2B5EF4-FFF2-40B4-BE49-F238E27FC236}">
                <a16:creationId xmlns:a16="http://schemas.microsoft.com/office/drawing/2014/main" id="{A9027BA0-3084-DE47-B72A-A008E3895C43}"/>
              </a:ext>
            </a:extLst>
          </p:cNvPr>
          <p:cNvSpPr>
            <a:spLocks noGrp="1"/>
          </p:cNvSpPr>
          <p:nvPr>
            <p:ph type="pic" sz="quarter" idx="18"/>
          </p:nvPr>
        </p:nvSpPr>
        <p:spPr>
          <a:xfrm>
            <a:off x="6783058" y="2039024"/>
            <a:ext cx="540000" cy="612000"/>
          </a:xfrm>
          <a:prstGeom prst="rect">
            <a:avLst/>
          </a:prstGeom>
          <a:solidFill>
            <a:schemeClr val="bg1">
              <a:lumMod val="95000"/>
            </a:schemeClr>
          </a:solidFill>
        </p:spPr>
        <p:txBody>
          <a:bodyPr>
            <a:noAutofit/>
          </a:bodyPr>
          <a:lstStyle>
            <a:lvl1pPr>
              <a:defRPr sz="800"/>
            </a:lvl1pPr>
          </a:lstStyle>
          <a:p>
            <a:endParaRPr lang="en-GB"/>
          </a:p>
        </p:txBody>
      </p:sp>
      <p:sp>
        <p:nvSpPr>
          <p:cNvPr id="49" name="Picture Placeholder 2">
            <a:extLst>
              <a:ext uri="{FF2B5EF4-FFF2-40B4-BE49-F238E27FC236}">
                <a16:creationId xmlns:a16="http://schemas.microsoft.com/office/drawing/2014/main" id="{5C808F74-7591-A74C-8838-8E90C34522F3}"/>
              </a:ext>
            </a:extLst>
          </p:cNvPr>
          <p:cNvSpPr>
            <a:spLocks noGrp="1"/>
          </p:cNvSpPr>
          <p:nvPr>
            <p:ph type="pic" sz="quarter" idx="20"/>
          </p:nvPr>
        </p:nvSpPr>
        <p:spPr>
          <a:xfrm>
            <a:off x="9179225" y="2039024"/>
            <a:ext cx="540000" cy="612000"/>
          </a:xfrm>
          <a:prstGeom prst="rect">
            <a:avLst/>
          </a:prstGeom>
          <a:solidFill>
            <a:schemeClr val="bg1">
              <a:lumMod val="95000"/>
            </a:schemeClr>
          </a:solidFill>
        </p:spPr>
        <p:txBody>
          <a:bodyPr>
            <a:noAutofit/>
          </a:bodyPr>
          <a:lstStyle>
            <a:lvl1pPr>
              <a:defRPr sz="800"/>
            </a:lvl1pPr>
          </a:lstStyle>
          <a:p>
            <a:endParaRPr lang="en-GB"/>
          </a:p>
        </p:txBody>
      </p:sp>
      <p:sp>
        <p:nvSpPr>
          <p:cNvPr id="50" name="Text Placeholder 2">
            <a:extLst>
              <a:ext uri="{FF2B5EF4-FFF2-40B4-BE49-F238E27FC236}">
                <a16:creationId xmlns:a16="http://schemas.microsoft.com/office/drawing/2014/main" id="{4A454334-3C49-BF4B-93AD-7B3E0BD5C097}"/>
              </a:ext>
            </a:extLst>
          </p:cNvPr>
          <p:cNvSpPr>
            <a:spLocks noGrp="1"/>
          </p:cNvSpPr>
          <p:nvPr>
            <p:ph type="body" idx="21" hasCustomPrompt="1"/>
          </p:nvPr>
        </p:nvSpPr>
        <p:spPr>
          <a:xfrm>
            <a:off x="1990726"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51" name="Text Placeholder 2">
            <a:extLst>
              <a:ext uri="{FF2B5EF4-FFF2-40B4-BE49-F238E27FC236}">
                <a16:creationId xmlns:a16="http://schemas.microsoft.com/office/drawing/2014/main" id="{D174F9FF-F7DA-6045-8D13-7034B8D81C51}"/>
              </a:ext>
            </a:extLst>
          </p:cNvPr>
          <p:cNvSpPr>
            <a:spLocks noGrp="1"/>
          </p:cNvSpPr>
          <p:nvPr>
            <p:ph type="body" idx="22" hasCustomPrompt="1"/>
          </p:nvPr>
        </p:nvSpPr>
        <p:spPr>
          <a:xfrm>
            <a:off x="4386892"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52" name="Text Placeholder 2">
            <a:extLst>
              <a:ext uri="{FF2B5EF4-FFF2-40B4-BE49-F238E27FC236}">
                <a16:creationId xmlns:a16="http://schemas.microsoft.com/office/drawing/2014/main" id="{CC262CA6-FEAC-4548-AAF8-BDE69F6F24A3}"/>
              </a:ext>
            </a:extLst>
          </p:cNvPr>
          <p:cNvSpPr>
            <a:spLocks noGrp="1"/>
          </p:cNvSpPr>
          <p:nvPr>
            <p:ph type="body" idx="23" hasCustomPrompt="1"/>
          </p:nvPr>
        </p:nvSpPr>
        <p:spPr>
          <a:xfrm>
            <a:off x="6783058"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53" name="Text Placeholder 2">
            <a:extLst>
              <a:ext uri="{FF2B5EF4-FFF2-40B4-BE49-F238E27FC236}">
                <a16:creationId xmlns:a16="http://schemas.microsoft.com/office/drawing/2014/main" id="{1FB115FC-EDFA-9C46-8860-7BF953822FB4}"/>
              </a:ext>
            </a:extLst>
          </p:cNvPr>
          <p:cNvSpPr>
            <a:spLocks noGrp="1"/>
          </p:cNvSpPr>
          <p:nvPr>
            <p:ph type="body" idx="24" hasCustomPrompt="1"/>
          </p:nvPr>
        </p:nvSpPr>
        <p:spPr>
          <a:xfrm>
            <a:off x="9179225"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cxnSp>
        <p:nvCxnSpPr>
          <p:cNvPr id="54" name="Straight Connector 53">
            <a:extLst>
              <a:ext uri="{FF2B5EF4-FFF2-40B4-BE49-F238E27FC236}">
                <a16:creationId xmlns:a16="http://schemas.microsoft.com/office/drawing/2014/main" id="{3E7E1702-7D04-9543-841B-F032A1CFA83E}"/>
              </a:ext>
            </a:extLst>
          </p:cNvPr>
          <p:cNvCxnSpPr/>
          <p:nvPr userDrawn="1"/>
        </p:nvCxnSpPr>
        <p:spPr>
          <a:xfrm flipV="1">
            <a:off x="647225" y="2776295"/>
            <a:ext cx="10800000" cy="279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A2DF97B-A1A4-9D43-A729-71BA93D80FA9}"/>
              </a:ext>
            </a:extLst>
          </p:cNvPr>
          <p:cNvCxnSpPr/>
          <p:nvPr userDrawn="1"/>
        </p:nvCxnSpPr>
        <p:spPr>
          <a:xfrm flipV="1">
            <a:off x="647225" y="5381467"/>
            <a:ext cx="10800000" cy="2791"/>
          </a:xfrm>
          <a:prstGeom prst="line">
            <a:avLst/>
          </a:prstGeom>
          <a:ln w="15875" cap="rnd">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EA88AFCE-123E-E44B-A467-C0F53E9620AF}"/>
              </a:ext>
            </a:extLst>
          </p:cNvPr>
          <p:cNvSpPr/>
          <p:nvPr userDrawn="1"/>
        </p:nvSpPr>
        <p:spPr>
          <a:xfrm>
            <a:off x="-2238706" y="0"/>
            <a:ext cx="2139332" cy="6858000"/>
          </a:xfrm>
          <a:prstGeom prst="rect">
            <a:avLst/>
          </a:prstGeom>
          <a:solidFill>
            <a:srgbClr val="D54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57" name="TextBox 56">
            <a:extLst>
              <a:ext uri="{FF2B5EF4-FFF2-40B4-BE49-F238E27FC236}">
                <a16:creationId xmlns:a16="http://schemas.microsoft.com/office/drawing/2014/main" id="{7DB6C005-DB18-F94B-93ED-D813B87BBD90}"/>
              </a:ext>
            </a:extLst>
          </p:cNvPr>
          <p:cNvSpPr txBox="1"/>
          <p:nvPr userDrawn="1"/>
        </p:nvSpPr>
        <p:spPr>
          <a:xfrm>
            <a:off x="-2115096" y="139699"/>
            <a:ext cx="1872000" cy="5638801"/>
          </a:xfrm>
          <a:prstGeom prst="rect">
            <a:avLst/>
          </a:prstGeom>
        </p:spPr>
        <p:txBody>
          <a:bodyPr vert="horz" wrap="square" lIns="0" tIns="0" rIns="0" bIns="0" rtlCol="0" anchor="t">
            <a:noAutofit/>
          </a:bodyPr>
          <a:lstStyle/>
          <a:p>
            <a:pPr algn="l">
              <a:lnSpc>
                <a:spcPct val="125000"/>
              </a:lnSpc>
              <a:spcBef>
                <a:spcPts val="1400"/>
              </a:spcBef>
            </a:pPr>
            <a:r>
              <a:rPr lang="en-GB" sz="1200" b="1" i="0" noProof="0">
                <a:solidFill>
                  <a:schemeClr val="bg1"/>
                </a:solidFill>
                <a:latin typeface="Lato" panose="020F0502020204030203" pitchFamily="34" charset="0"/>
                <a:ea typeface="Lato" panose="020F0502020204030203" pitchFamily="34" charset="0"/>
                <a:cs typeface="Lato" panose="020F0502020204030203" pitchFamily="34" charset="0"/>
              </a:rPr>
              <a:t>PROJECT PHASES LAYOUT </a:t>
            </a:r>
          </a:p>
          <a:p>
            <a:pPr algn="l">
              <a:lnSpc>
                <a:spcPct val="125000"/>
              </a:lnSpc>
              <a:spcBef>
                <a:spcPts val="1400"/>
              </a:spcBef>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Use the white area to distribute the content for the slide. </a:t>
            </a:r>
          </a:p>
          <a:p>
            <a:pPr algn="l">
              <a:lnSpc>
                <a:spcPct val="125000"/>
              </a:lnSpc>
              <a:spcBef>
                <a:spcPts val="1400"/>
              </a:spcBef>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This column-based layout has been optimised for describing our PROJECT approach. As such, requires a departure from standard font sizes. Even so, try to make sure of the following:</a:t>
            </a:r>
          </a:p>
          <a:p>
            <a:pPr marL="127000" indent="-127000" algn="l">
              <a:lnSpc>
                <a:spcPct val="125000"/>
              </a:lnSpc>
              <a:spcBef>
                <a:spcPts val="1400"/>
              </a:spcBef>
              <a:buFont typeface="Arial" panose="020B0604020202020204" pitchFamily="34" charset="0"/>
              <a:buChar char="•"/>
              <a:tabLst/>
            </a:pPr>
            <a:r>
              <a:rPr lang="en-GB" sz="1200" b="1" i="0" noProof="0">
                <a:solidFill>
                  <a:schemeClr val="bg1"/>
                </a:solidFill>
                <a:latin typeface="Lato" panose="020F0502020204030203" pitchFamily="34" charset="0"/>
                <a:ea typeface="Lato" panose="020F0502020204030203" pitchFamily="34" charset="0"/>
                <a:cs typeface="Lato" panose="020F0502020204030203" pitchFamily="34" charset="0"/>
              </a:rPr>
              <a:t>It doesn’t look busy and the text is readable.</a:t>
            </a:r>
          </a:p>
          <a:p>
            <a:pPr marL="127000" indent="-127000" algn="l">
              <a:lnSpc>
                <a:spcPct val="125000"/>
              </a:lnSpc>
              <a:spcBef>
                <a:spcPts val="1400"/>
              </a:spcBef>
              <a:buFont typeface="Arial" panose="020B0604020202020204" pitchFamily="34" charset="0"/>
              <a:buChar char="•"/>
              <a:tabLst/>
            </a:pPr>
            <a:r>
              <a:rPr lang="en-GB" sz="1200" b="1" i="0" noProof="0">
                <a:solidFill>
                  <a:schemeClr val="bg1"/>
                </a:solidFill>
                <a:latin typeface="Lato" panose="020F0502020204030203" pitchFamily="34" charset="0"/>
                <a:ea typeface="Lato" panose="020F0502020204030203" pitchFamily="34" charset="0"/>
                <a:cs typeface="Lato" panose="020F0502020204030203" pitchFamily="34" charset="0"/>
              </a:rPr>
              <a:t>Remember it is always better to add an extra slide than trying to fit all your content in one slide.</a:t>
            </a:r>
          </a:p>
          <a:p>
            <a:pPr algn="l">
              <a:lnSpc>
                <a:spcPct val="125000"/>
              </a:lnSpc>
              <a:spcBef>
                <a:spcPts val="1400"/>
              </a:spcBef>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 </a:t>
            </a:r>
          </a:p>
        </p:txBody>
      </p:sp>
      <p:sp>
        <p:nvSpPr>
          <p:cNvPr id="58" name="Rectangle 57">
            <a:extLst>
              <a:ext uri="{FF2B5EF4-FFF2-40B4-BE49-F238E27FC236}">
                <a16:creationId xmlns:a16="http://schemas.microsoft.com/office/drawing/2014/main" id="{3EF1340B-865B-5148-A292-9831C5E8CBAD}"/>
              </a:ext>
            </a:extLst>
          </p:cNvPr>
          <p:cNvSpPr/>
          <p:nvPr userDrawn="1"/>
        </p:nvSpPr>
        <p:spPr>
          <a:xfrm>
            <a:off x="-2333301" y="-385713"/>
            <a:ext cx="1431803" cy="401200"/>
          </a:xfrm>
          <a:prstGeom prst="rect">
            <a:avLst/>
          </a:prstGeom>
        </p:spPr>
        <p:txBody>
          <a:bodyPr wrap="none">
            <a:spAutoFit/>
          </a:bodyPr>
          <a:lstStyle/>
          <a:p>
            <a:pPr algn="l">
              <a:lnSpc>
                <a:spcPct val="125000"/>
              </a:lnSpc>
              <a:spcBef>
                <a:spcPts val="1400"/>
              </a:spcBef>
            </a:pPr>
            <a:r>
              <a:rPr lang="en-GB" sz="1800" b="1" i="0" noProof="0">
                <a:solidFill>
                  <a:srgbClr val="D5408B"/>
                </a:solidFill>
                <a:latin typeface="Lato" panose="020F0502020204030203" pitchFamily="34" charset="77"/>
                <a:ea typeface="Open Sans" charset="0"/>
                <a:cs typeface="Open Sans" charset="0"/>
              </a:rPr>
              <a:t>Instructions</a:t>
            </a:r>
          </a:p>
        </p:txBody>
      </p:sp>
      <p:sp>
        <p:nvSpPr>
          <p:cNvPr id="41" name="Text Placeholder 2">
            <a:extLst>
              <a:ext uri="{FF2B5EF4-FFF2-40B4-BE49-F238E27FC236}">
                <a16:creationId xmlns:a16="http://schemas.microsoft.com/office/drawing/2014/main" id="{06E6351F-6E93-C84C-A826-AA3882DFFE3E}"/>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pic>
        <p:nvPicPr>
          <p:cNvPr id="42" name="SVG">
            <a:extLst>
              <a:ext uri="{FF2B5EF4-FFF2-40B4-BE49-F238E27FC236}">
                <a16:creationId xmlns:a16="http://schemas.microsoft.com/office/drawing/2014/main" id="{A9761DD4-8853-2849-9983-B887D4AC2C83}"/>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40071360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02_PROJECT phases layout 02">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82D0628E-9935-3348-B729-D34E46B69E8B}"/>
              </a:ext>
            </a:extLst>
          </p:cNvPr>
          <p:cNvSpPr/>
          <p:nvPr userDrawn="1"/>
        </p:nvSpPr>
        <p:spPr>
          <a:xfrm>
            <a:off x="-1771" y="0"/>
            <a:ext cx="12192000" cy="1909933"/>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9" name="Title 1">
            <a:extLst>
              <a:ext uri="{FF2B5EF4-FFF2-40B4-BE49-F238E27FC236}">
                <a16:creationId xmlns:a16="http://schemas.microsoft.com/office/drawing/2014/main" id="{D44CD576-E33F-114B-92F9-6DB1E260EF0A}"/>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31" name="Subtitle 2">
            <a:extLst>
              <a:ext uri="{FF2B5EF4-FFF2-40B4-BE49-F238E27FC236}">
                <a16:creationId xmlns:a16="http://schemas.microsoft.com/office/drawing/2014/main" id="{53265CBD-38A2-8F46-81B2-D26D596FCEB3}"/>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a:extLst>
              <a:ext uri="{FF2B5EF4-FFF2-40B4-BE49-F238E27FC236}">
                <a16:creationId xmlns:a16="http://schemas.microsoft.com/office/drawing/2014/main" id="{FB104368-529E-2745-B658-1A775BF7EA2A}"/>
              </a:ext>
            </a:extLst>
          </p:cNvPr>
          <p:cNvGrpSpPr/>
          <p:nvPr userDrawn="1"/>
        </p:nvGrpSpPr>
        <p:grpSpPr>
          <a:xfrm>
            <a:off x="277128" y="187324"/>
            <a:ext cx="1980000" cy="256598"/>
            <a:chOff x="277128" y="187324"/>
            <a:chExt cx="1980000" cy="256598"/>
          </a:xfrm>
        </p:grpSpPr>
        <p:pic>
          <p:nvPicPr>
            <p:cNvPr id="33" name="Graphic 32">
              <a:extLst>
                <a:ext uri="{FF2B5EF4-FFF2-40B4-BE49-F238E27FC236}">
                  <a16:creationId xmlns:a16="http://schemas.microsoft.com/office/drawing/2014/main" id="{3B832999-305B-B34A-A0CB-0621F597C79A}"/>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34" name="Subtitle 2">
              <a:extLst>
                <a:ext uri="{FF2B5EF4-FFF2-40B4-BE49-F238E27FC236}">
                  <a16:creationId xmlns:a16="http://schemas.microsoft.com/office/drawing/2014/main" id="{05EA3C45-EDE5-0747-8621-ABBB793836F4}"/>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38" name="Text Placeholder 2">
            <a:extLst>
              <a:ext uri="{FF2B5EF4-FFF2-40B4-BE49-F238E27FC236}">
                <a16:creationId xmlns:a16="http://schemas.microsoft.com/office/drawing/2014/main" id="{188D075C-1E88-B443-8673-0AB126BBD3ED}"/>
              </a:ext>
            </a:extLst>
          </p:cNvPr>
          <p:cNvSpPr>
            <a:spLocks noGrp="1"/>
          </p:cNvSpPr>
          <p:nvPr>
            <p:ph type="body" idx="12" hasCustomPrompt="1"/>
          </p:nvPr>
        </p:nvSpPr>
        <p:spPr>
          <a:xfrm>
            <a:off x="655540" y="2039024"/>
            <a:ext cx="1260000" cy="612000"/>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40" name="Text Placeholder 2">
            <a:extLst>
              <a:ext uri="{FF2B5EF4-FFF2-40B4-BE49-F238E27FC236}">
                <a16:creationId xmlns:a16="http://schemas.microsoft.com/office/drawing/2014/main" id="{355CFD7F-AF63-6A4E-9EFC-D7D23DD2DB97}"/>
              </a:ext>
            </a:extLst>
          </p:cNvPr>
          <p:cNvSpPr>
            <a:spLocks noGrp="1"/>
          </p:cNvSpPr>
          <p:nvPr>
            <p:ph type="body" idx="13" hasCustomPrompt="1"/>
          </p:nvPr>
        </p:nvSpPr>
        <p:spPr>
          <a:xfrm>
            <a:off x="2630100"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42" name="Text Placeholder 2">
            <a:extLst>
              <a:ext uri="{FF2B5EF4-FFF2-40B4-BE49-F238E27FC236}">
                <a16:creationId xmlns:a16="http://schemas.microsoft.com/office/drawing/2014/main" id="{088B44CE-DB4C-9C41-BE79-A333877669D4}"/>
              </a:ext>
            </a:extLst>
          </p:cNvPr>
          <p:cNvSpPr>
            <a:spLocks noGrp="1"/>
          </p:cNvSpPr>
          <p:nvPr>
            <p:ph type="body" idx="15" hasCustomPrompt="1"/>
          </p:nvPr>
        </p:nvSpPr>
        <p:spPr>
          <a:xfrm>
            <a:off x="5034892"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44" name="Text Placeholder 2">
            <a:extLst>
              <a:ext uri="{FF2B5EF4-FFF2-40B4-BE49-F238E27FC236}">
                <a16:creationId xmlns:a16="http://schemas.microsoft.com/office/drawing/2014/main" id="{2366AE0E-B887-DF44-A563-4503EC0AFF21}"/>
              </a:ext>
            </a:extLst>
          </p:cNvPr>
          <p:cNvSpPr>
            <a:spLocks noGrp="1"/>
          </p:cNvSpPr>
          <p:nvPr>
            <p:ph type="body" idx="17" hasCustomPrompt="1"/>
          </p:nvPr>
        </p:nvSpPr>
        <p:spPr>
          <a:xfrm>
            <a:off x="7431058"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46" name="Text Placeholder 2">
            <a:extLst>
              <a:ext uri="{FF2B5EF4-FFF2-40B4-BE49-F238E27FC236}">
                <a16:creationId xmlns:a16="http://schemas.microsoft.com/office/drawing/2014/main" id="{735DCB9C-1D25-784B-A27A-84DAA2DD1B29}"/>
              </a:ext>
            </a:extLst>
          </p:cNvPr>
          <p:cNvSpPr>
            <a:spLocks noGrp="1"/>
          </p:cNvSpPr>
          <p:nvPr>
            <p:ph type="body" idx="19" hasCustomPrompt="1"/>
          </p:nvPr>
        </p:nvSpPr>
        <p:spPr>
          <a:xfrm>
            <a:off x="9827225" y="2039024"/>
            <a:ext cx="1620000" cy="612000"/>
          </a:xfrm>
          <a:prstGeom prst="rect">
            <a:avLst/>
          </a:prstGeom>
        </p:spPr>
        <p:txBody>
          <a:bodyPr lIns="90000" tIns="0" rIns="90000" bIns="0" anchor="t">
            <a:noAutofit/>
          </a:bodyPr>
          <a:lstStyle>
            <a:lvl1pPr marL="0" indent="0" algn="l">
              <a:lnSpc>
                <a:spcPct val="100000"/>
              </a:lnSpc>
              <a:buFont typeface="Arial" panose="020B0604020202020204" pitchFamily="34" charset="0"/>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header  [12pt bold]</a:t>
            </a:r>
          </a:p>
        </p:txBody>
      </p:sp>
      <p:sp>
        <p:nvSpPr>
          <p:cNvPr id="48" name="Text Placeholder 2">
            <a:extLst>
              <a:ext uri="{FF2B5EF4-FFF2-40B4-BE49-F238E27FC236}">
                <a16:creationId xmlns:a16="http://schemas.microsoft.com/office/drawing/2014/main" id="{2863D66F-2475-124D-BBB4-4ED5DB50CD84}"/>
              </a:ext>
            </a:extLst>
          </p:cNvPr>
          <p:cNvSpPr>
            <a:spLocks noGrp="1"/>
          </p:cNvSpPr>
          <p:nvPr>
            <p:ph type="body" idx="21" hasCustomPrompt="1"/>
          </p:nvPr>
        </p:nvSpPr>
        <p:spPr>
          <a:xfrm>
            <a:off x="1990726"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49" name="Text Placeholder 2">
            <a:extLst>
              <a:ext uri="{FF2B5EF4-FFF2-40B4-BE49-F238E27FC236}">
                <a16:creationId xmlns:a16="http://schemas.microsoft.com/office/drawing/2014/main" id="{5C79E1AD-66E3-644F-AF46-91672FEB1695}"/>
              </a:ext>
            </a:extLst>
          </p:cNvPr>
          <p:cNvSpPr>
            <a:spLocks noGrp="1"/>
          </p:cNvSpPr>
          <p:nvPr>
            <p:ph type="body" idx="22" hasCustomPrompt="1"/>
          </p:nvPr>
        </p:nvSpPr>
        <p:spPr>
          <a:xfrm>
            <a:off x="4386892"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50" name="Text Placeholder 2">
            <a:extLst>
              <a:ext uri="{FF2B5EF4-FFF2-40B4-BE49-F238E27FC236}">
                <a16:creationId xmlns:a16="http://schemas.microsoft.com/office/drawing/2014/main" id="{EF0E206D-68D8-DC49-9BF3-57534682E9A2}"/>
              </a:ext>
            </a:extLst>
          </p:cNvPr>
          <p:cNvSpPr>
            <a:spLocks noGrp="1"/>
          </p:cNvSpPr>
          <p:nvPr>
            <p:ph type="body" idx="23" hasCustomPrompt="1"/>
          </p:nvPr>
        </p:nvSpPr>
        <p:spPr>
          <a:xfrm>
            <a:off x="6783058"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51" name="Text Placeholder 2">
            <a:extLst>
              <a:ext uri="{FF2B5EF4-FFF2-40B4-BE49-F238E27FC236}">
                <a16:creationId xmlns:a16="http://schemas.microsoft.com/office/drawing/2014/main" id="{BFEBD5F1-1885-824C-BF43-BFF660A0B0C5}"/>
              </a:ext>
            </a:extLst>
          </p:cNvPr>
          <p:cNvSpPr>
            <a:spLocks noGrp="1"/>
          </p:cNvSpPr>
          <p:nvPr>
            <p:ph type="body" idx="24" hasCustomPrompt="1"/>
          </p:nvPr>
        </p:nvSpPr>
        <p:spPr>
          <a:xfrm>
            <a:off x="9179225" y="2893904"/>
            <a:ext cx="2268000" cy="2367752"/>
          </a:xfrm>
          <a:prstGeom prst="rect">
            <a:avLst/>
          </a:prstGeom>
        </p:spPr>
        <p:txBody>
          <a:bodyPr lIns="90000" tIns="0" rIns="90000" bIns="0" anchor="t">
            <a:noAutofit/>
          </a:bodyPr>
          <a:lstStyle>
            <a:lvl1pPr marL="99450" marR="0" indent="-1354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bullet 1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2 header [12pt light]</a:t>
            </a:r>
          </a:p>
          <a:p>
            <a:pPr marL="99450" marR="0" lvl="0" indent="-13545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Char char="•"/>
              <a:tabLst/>
              <a:defRPr/>
            </a:pPr>
            <a:r>
              <a:rPr lang="en-GB" noProof="0"/>
              <a:t>bullet 3 header [12pt light]</a:t>
            </a:r>
          </a:p>
          <a:p>
            <a:pPr lvl="0"/>
            <a:endParaRPr lang="en-GB" noProof="0"/>
          </a:p>
        </p:txBody>
      </p:sp>
      <p:sp>
        <p:nvSpPr>
          <p:cNvPr id="55" name="Text Placeholder 2">
            <a:extLst>
              <a:ext uri="{FF2B5EF4-FFF2-40B4-BE49-F238E27FC236}">
                <a16:creationId xmlns:a16="http://schemas.microsoft.com/office/drawing/2014/main" id="{9FBE542E-6166-8E4E-8EC5-141F7C55C780}"/>
              </a:ext>
            </a:extLst>
          </p:cNvPr>
          <p:cNvSpPr>
            <a:spLocks noGrp="1"/>
          </p:cNvSpPr>
          <p:nvPr>
            <p:ph type="body" idx="25" hasCustomPrompt="1"/>
          </p:nvPr>
        </p:nvSpPr>
        <p:spPr>
          <a:xfrm>
            <a:off x="1990726"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56" name="Text Placeholder 2">
            <a:extLst>
              <a:ext uri="{FF2B5EF4-FFF2-40B4-BE49-F238E27FC236}">
                <a16:creationId xmlns:a16="http://schemas.microsoft.com/office/drawing/2014/main" id="{32105470-E9A2-4545-8358-E89375335B8B}"/>
              </a:ext>
            </a:extLst>
          </p:cNvPr>
          <p:cNvSpPr>
            <a:spLocks noGrp="1"/>
          </p:cNvSpPr>
          <p:nvPr>
            <p:ph type="body" idx="26" hasCustomPrompt="1"/>
          </p:nvPr>
        </p:nvSpPr>
        <p:spPr>
          <a:xfrm>
            <a:off x="4386892"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57" name="Text Placeholder 2">
            <a:extLst>
              <a:ext uri="{FF2B5EF4-FFF2-40B4-BE49-F238E27FC236}">
                <a16:creationId xmlns:a16="http://schemas.microsoft.com/office/drawing/2014/main" id="{DBB32D8C-2B55-7B4D-9B09-B07AEE428D66}"/>
              </a:ext>
            </a:extLst>
          </p:cNvPr>
          <p:cNvSpPr>
            <a:spLocks noGrp="1"/>
          </p:cNvSpPr>
          <p:nvPr>
            <p:ph type="body" idx="27" hasCustomPrompt="1"/>
          </p:nvPr>
        </p:nvSpPr>
        <p:spPr>
          <a:xfrm>
            <a:off x="6783058"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59" name="Text Placeholder 2">
            <a:extLst>
              <a:ext uri="{FF2B5EF4-FFF2-40B4-BE49-F238E27FC236}">
                <a16:creationId xmlns:a16="http://schemas.microsoft.com/office/drawing/2014/main" id="{3748322B-CDBD-A042-80B2-3AF1840121D3}"/>
              </a:ext>
            </a:extLst>
          </p:cNvPr>
          <p:cNvSpPr>
            <a:spLocks noGrp="1"/>
          </p:cNvSpPr>
          <p:nvPr>
            <p:ph type="body" idx="28" hasCustomPrompt="1"/>
          </p:nvPr>
        </p:nvSpPr>
        <p:spPr>
          <a:xfrm>
            <a:off x="9179225" y="5499076"/>
            <a:ext cx="2268000" cy="878608"/>
          </a:xfrm>
          <a:prstGeom prst="rect">
            <a:avLst/>
          </a:prstGeom>
        </p:spPr>
        <p:txBody>
          <a:bodyPr lIns="90000" tIns="0" rIns="90000" bIns="0" anchor="t">
            <a:noAutofit/>
          </a:bodyPr>
          <a:lstStyle>
            <a:lvl1pPr marL="0" marR="0" indent="0" algn="l" defTabSz="914400" rtl="0" eaLnBrk="1" fontAlgn="auto" latinLnBrk="0" hangingPunct="1">
              <a:lnSpc>
                <a:spcPct val="100000"/>
              </a:lnSpc>
              <a:spcBef>
                <a:spcPts val="0"/>
              </a:spcBef>
              <a:spcAft>
                <a:spcPts val="800"/>
              </a:spcAft>
              <a:buClr>
                <a:schemeClr val="accent1">
                  <a:lumMod val="75000"/>
                </a:schemeClr>
              </a:buClr>
              <a:buSzPct val="120000"/>
              <a:buFont typeface="Arial" panose="020B0604020202020204" pitchFamily="34" charset="0"/>
              <a:buNone/>
              <a:tabLst/>
              <a:defRPr sz="1200" b="0" i="0" spc="0" baseline="0">
                <a:solidFill>
                  <a:srgbClr val="2E354D"/>
                </a:solidFill>
                <a:latin typeface="Lato Light" panose="020F0502020204030203" pitchFamily="34" charset="0"/>
                <a:ea typeface="Lato Light" panose="020F0502020204030203" pitchFamily="34" charset="0"/>
                <a:cs typeface="Lato Light"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Column footer [12pt light]</a:t>
            </a:r>
          </a:p>
        </p:txBody>
      </p:sp>
      <p:sp>
        <p:nvSpPr>
          <p:cNvPr id="60" name="Text Placeholder 2">
            <a:extLst>
              <a:ext uri="{FF2B5EF4-FFF2-40B4-BE49-F238E27FC236}">
                <a16:creationId xmlns:a16="http://schemas.microsoft.com/office/drawing/2014/main" id="{E6FE6524-B193-1741-9C5B-B6AD67EBF297}"/>
              </a:ext>
            </a:extLst>
          </p:cNvPr>
          <p:cNvSpPr>
            <a:spLocks noGrp="1"/>
          </p:cNvSpPr>
          <p:nvPr>
            <p:ph type="body" idx="29" hasCustomPrompt="1"/>
          </p:nvPr>
        </p:nvSpPr>
        <p:spPr>
          <a:xfrm>
            <a:off x="655540" y="2888021"/>
            <a:ext cx="1260000" cy="2355478"/>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78" name="Text Placeholder 2">
            <a:extLst>
              <a:ext uri="{FF2B5EF4-FFF2-40B4-BE49-F238E27FC236}">
                <a16:creationId xmlns:a16="http://schemas.microsoft.com/office/drawing/2014/main" id="{BBC4796A-7DAE-2848-8FCB-2370D549253B}"/>
              </a:ext>
            </a:extLst>
          </p:cNvPr>
          <p:cNvSpPr>
            <a:spLocks noGrp="1"/>
          </p:cNvSpPr>
          <p:nvPr>
            <p:ph type="body" idx="30" hasCustomPrompt="1"/>
          </p:nvPr>
        </p:nvSpPr>
        <p:spPr>
          <a:xfrm>
            <a:off x="637128" y="5496284"/>
            <a:ext cx="1260000" cy="881399"/>
          </a:xfrm>
          <a:prstGeom prst="rect">
            <a:avLst/>
          </a:prstGeom>
        </p:spPr>
        <p:txBody>
          <a:bodyPr lIns="0" tIns="0" rIns="0" bIns="0" anchor="ctr">
            <a:noAutofit/>
          </a:bodyPr>
          <a:lstStyle>
            <a:lvl1pPr marL="0" indent="0" algn="ctr">
              <a:lnSpc>
                <a:spcPct val="100000"/>
              </a:lnSpc>
              <a:spcAft>
                <a:spcPts val="0"/>
              </a:spcAft>
              <a:buNone/>
              <a:defRPr sz="1200" b="1" i="0" spc="0" baseline="0">
                <a:solidFill>
                  <a:srgbClr val="2E354D"/>
                </a:solidFill>
                <a:latin typeface="Lato" panose="020F0502020204030203" pitchFamily="34" charset="0"/>
                <a:ea typeface="Lato" panose="020F0502020204030203" pitchFamily="34" charset="0"/>
                <a:cs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Row title </a:t>
            </a:r>
          </a:p>
          <a:p>
            <a:pPr lvl="0"/>
            <a:r>
              <a:rPr lang="en-GB" noProof="0"/>
              <a:t>[12pt bold]</a:t>
            </a:r>
          </a:p>
        </p:txBody>
      </p:sp>
      <p:sp>
        <p:nvSpPr>
          <p:cNvPr id="2" name="Slide Number Placeholder 1">
            <a:extLst>
              <a:ext uri="{FF2B5EF4-FFF2-40B4-BE49-F238E27FC236}">
                <a16:creationId xmlns:a16="http://schemas.microsoft.com/office/drawing/2014/main" id="{0B3DBFF8-F892-E84B-AB89-83DB3D7FE747}"/>
              </a:ext>
            </a:extLst>
          </p:cNvPr>
          <p:cNvSpPr>
            <a:spLocks noGrp="1"/>
          </p:cNvSpPr>
          <p:nvPr>
            <p:ph type="sldNum" sz="quarter" idx="31"/>
          </p:nvPr>
        </p:nvSpPr>
        <p:spPr/>
        <p:txBody>
          <a:bodyPr/>
          <a:lstStyle/>
          <a:p>
            <a:fld id="{815295A1-976B-814B-9086-58070A62ABA6}" type="slidenum">
              <a:rPr lang="en-GB" smtClean="0"/>
              <a:pPr/>
              <a:t>‹#›</a:t>
            </a:fld>
            <a:endParaRPr lang="en-GB"/>
          </a:p>
        </p:txBody>
      </p:sp>
      <p:sp>
        <p:nvSpPr>
          <p:cNvPr id="67" name="Picture Placeholder 2">
            <a:extLst>
              <a:ext uri="{FF2B5EF4-FFF2-40B4-BE49-F238E27FC236}">
                <a16:creationId xmlns:a16="http://schemas.microsoft.com/office/drawing/2014/main" id="{343003B1-3B36-3749-9917-94B96A5FC49B}"/>
              </a:ext>
            </a:extLst>
          </p:cNvPr>
          <p:cNvSpPr>
            <a:spLocks noGrp="1"/>
          </p:cNvSpPr>
          <p:nvPr>
            <p:ph type="pic" sz="quarter" idx="14"/>
          </p:nvPr>
        </p:nvSpPr>
        <p:spPr>
          <a:xfrm>
            <a:off x="1990726" y="2039024"/>
            <a:ext cx="540000" cy="612000"/>
          </a:xfrm>
          <a:prstGeom prst="rect">
            <a:avLst/>
          </a:prstGeom>
          <a:solidFill>
            <a:schemeClr val="bg1">
              <a:lumMod val="95000"/>
            </a:schemeClr>
          </a:solidFill>
        </p:spPr>
        <p:txBody>
          <a:bodyPr>
            <a:noAutofit/>
          </a:bodyPr>
          <a:lstStyle>
            <a:lvl1pPr>
              <a:defRPr sz="800"/>
            </a:lvl1pPr>
          </a:lstStyle>
          <a:p>
            <a:endParaRPr lang="en-GB"/>
          </a:p>
        </p:txBody>
      </p:sp>
      <p:sp>
        <p:nvSpPr>
          <p:cNvPr id="68" name="Picture Placeholder 2">
            <a:extLst>
              <a:ext uri="{FF2B5EF4-FFF2-40B4-BE49-F238E27FC236}">
                <a16:creationId xmlns:a16="http://schemas.microsoft.com/office/drawing/2014/main" id="{F1126577-7AEF-FB40-B6D4-A3AF989760B0}"/>
              </a:ext>
            </a:extLst>
          </p:cNvPr>
          <p:cNvSpPr>
            <a:spLocks noGrp="1"/>
          </p:cNvSpPr>
          <p:nvPr>
            <p:ph type="pic" sz="quarter" idx="16"/>
          </p:nvPr>
        </p:nvSpPr>
        <p:spPr>
          <a:xfrm>
            <a:off x="4389965" y="2039024"/>
            <a:ext cx="540000" cy="612000"/>
          </a:xfrm>
          <a:prstGeom prst="rect">
            <a:avLst/>
          </a:prstGeom>
          <a:solidFill>
            <a:schemeClr val="bg1">
              <a:lumMod val="95000"/>
            </a:schemeClr>
          </a:solidFill>
        </p:spPr>
        <p:txBody>
          <a:bodyPr>
            <a:noAutofit/>
          </a:bodyPr>
          <a:lstStyle>
            <a:lvl1pPr>
              <a:defRPr sz="800"/>
            </a:lvl1pPr>
          </a:lstStyle>
          <a:p>
            <a:endParaRPr lang="en-GB"/>
          </a:p>
        </p:txBody>
      </p:sp>
      <p:sp>
        <p:nvSpPr>
          <p:cNvPr id="69" name="Picture Placeholder 2">
            <a:extLst>
              <a:ext uri="{FF2B5EF4-FFF2-40B4-BE49-F238E27FC236}">
                <a16:creationId xmlns:a16="http://schemas.microsoft.com/office/drawing/2014/main" id="{B26BAEB5-2089-ED4F-B03E-467B29EC76DC}"/>
              </a:ext>
            </a:extLst>
          </p:cNvPr>
          <p:cNvSpPr>
            <a:spLocks noGrp="1"/>
          </p:cNvSpPr>
          <p:nvPr>
            <p:ph type="pic" sz="quarter" idx="18"/>
          </p:nvPr>
        </p:nvSpPr>
        <p:spPr>
          <a:xfrm>
            <a:off x="6783058" y="2039024"/>
            <a:ext cx="540000" cy="612000"/>
          </a:xfrm>
          <a:prstGeom prst="rect">
            <a:avLst/>
          </a:prstGeom>
          <a:solidFill>
            <a:schemeClr val="bg1">
              <a:lumMod val="95000"/>
            </a:schemeClr>
          </a:solidFill>
        </p:spPr>
        <p:txBody>
          <a:bodyPr>
            <a:noAutofit/>
          </a:bodyPr>
          <a:lstStyle>
            <a:lvl1pPr>
              <a:defRPr sz="800"/>
            </a:lvl1pPr>
          </a:lstStyle>
          <a:p>
            <a:endParaRPr lang="en-GB"/>
          </a:p>
        </p:txBody>
      </p:sp>
      <p:sp>
        <p:nvSpPr>
          <p:cNvPr id="70" name="Picture Placeholder 2">
            <a:extLst>
              <a:ext uri="{FF2B5EF4-FFF2-40B4-BE49-F238E27FC236}">
                <a16:creationId xmlns:a16="http://schemas.microsoft.com/office/drawing/2014/main" id="{8FF0A637-A4F8-F347-AA83-65B06582224B}"/>
              </a:ext>
            </a:extLst>
          </p:cNvPr>
          <p:cNvSpPr>
            <a:spLocks noGrp="1"/>
          </p:cNvSpPr>
          <p:nvPr>
            <p:ph type="pic" sz="quarter" idx="20"/>
          </p:nvPr>
        </p:nvSpPr>
        <p:spPr>
          <a:xfrm>
            <a:off x="9179225" y="2039024"/>
            <a:ext cx="540000" cy="612000"/>
          </a:xfrm>
          <a:prstGeom prst="rect">
            <a:avLst/>
          </a:prstGeom>
          <a:solidFill>
            <a:schemeClr val="bg1">
              <a:lumMod val="95000"/>
            </a:schemeClr>
          </a:solidFill>
        </p:spPr>
        <p:txBody>
          <a:bodyPr>
            <a:noAutofit/>
          </a:bodyPr>
          <a:lstStyle>
            <a:lvl1pPr>
              <a:defRPr sz="800"/>
            </a:lvl1pPr>
          </a:lstStyle>
          <a:p>
            <a:endParaRPr lang="en-GB"/>
          </a:p>
        </p:txBody>
      </p:sp>
      <p:sp>
        <p:nvSpPr>
          <p:cNvPr id="47" name="Text Placeholder 2">
            <a:extLst>
              <a:ext uri="{FF2B5EF4-FFF2-40B4-BE49-F238E27FC236}">
                <a16:creationId xmlns:a16="http://schemas.microsoft.com/office/drawing/2014/main" id="{07BCE60D-DD89-EC4D-9529-B2661B4B75CF}"/>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pic>
        <p:nvPicPr>
          <p:cNvPr id="54" name="SVG">
            <a:extLst>
              <a:ext uri="{FF2B5EF4-FFF2-40B4-BE49-F238E27FC236}">
                <a16:creationId xmlns:a16="http://schemas.microsoft.com/office/drawing/2014/main" id="{098B6FFA-FB33-D543-A24C-5746181D292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38545839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reathing slide 01 G/Y">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D8BAB77-227E-2A44-95C4-4CE57ED994D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35" name="Text Placeholder 334">
            <a:extLst>
              <a:ext uri="{FF2B5EF4-FFF2-40B4-BE49-F238E27FC236}">
                <a16:creationId xmlns:a16="http://schemas.microsoft.com/office/drawing/2014/main" id="{46CE5FCD-D2CD-D441-91A8-1A33A6515388}"/>
              </a:ext>
            </a:extLst>
          </p:cNvPr>
          <p:cNvSpPr>
            <a:spLocks noGrp="1"/>
          </p:cNvSpPr>
          <p:nvPr>
            <p:ph type="body" sz="quarter" idx="10" hasCustomPrompt="1"/>
          </p:nvPr>
        </p:nvSpPr>
        <p:spPr>
          <a:xfrm>
            <a:off x="3492175" y="718793"/>
            <a:ext cx="4691125" cy="2614612"/>
          </a:xfrm>
          <a:prstGeom prst="rect">
            <a:avLst/>
          </a:prstGeom>
        </p:spPr>
        <p:txBody>
          <a:bodyPr/>
          <a:lstStyle>
            <a:lvl1pPr marL="0" indent="0" algn="ctr">
              <a:lnSpc>
                <a:spcPct val="110000"/>
              </a:lnSpc>
              <a:buFont typeface="Arial" panose="020B0604020202020204" pitchFamily="34" charset="0"/>
              <a:buNone/>
              <a:defRPr lang="en-GB" sz="2400" b="0" i="0" smtClean="0">
                <a:effectLst/>
                <a:latin typeface="Lato Light" panose="020F0502020204030203" pitchFamily="34" charset="0"/>
                <a:ea typeface="Lato Light" panose="020F0502020204030203" pitchFamily="34" charset="0"/>
                <a:cs typeface="Lato Light" panose="020F0502020204030203" pitchFamily="34" charset="0"/>
              </a:defRPr>
            </a:lvl1pPr>
            <a:lvl2pPr marL="457200" indent="0" algn="l">
              <a:buNone/>
              <a:defRPr sz="2800"/>
            </a:lvl2pPr>
            <a:lvl3pPr marL="914400" indent="0" algn="l">
              <a:buNone/>
              <a:defRPr sz="2800"/>
            </a:lvl3pPr>
            <a:lvl4pPr marL="1371600" indent="0" algn="l">
              <a:buNone/>
              <a:defRPr sz="2800"/>
            </a:lvl4pPr>
            <a:lvl5pPr marL="1828800" indent="0" algn="l">
              <a:buNone/>
              <a:defRPr sz="2800"/>
            </a:lvl5pPr>
          </a:lstStyle>
          <a:p>
            <a:pPr lvl="0"/>
            <a:r>
              <a:rPr lang="en-GB" noProof="0"/>
              <a:t>Lorem ipsum </a:t>
            </a:r>
            <a:r>
              <a:rPr lang="en-GB" noProof="0" err="1"/>
              <a:t>dolor</a:t>
            </a:r>
            <a:r>
              <a:rPr lang="en-GB" noProof="0"/>
              <a:t> sit </a:t>
            </a:r>
            <a:r>
              <a:rPr lang="en-GB" noProof="0" err="1"/>
              <a:t>amet</a:t>
            </a:r>
            <a:r>
              <a:rPr lang="en-GB" noProof="0"/>
              <a:t>, </a:t>
            </a:r>
            <a:r>
              <a:rPr lang="en-GB" noProof="0" err="1"/>
              <a:t>consectetur</a:t>
            </a:r>
            <a:r>
              <a:rPr lang="en-GB" noProof="0"/>
              <a:t> </a:t>
            </a:r>
            <a:r>
              <a:rPr lang="en-GB" noProof="0" err="1"/>
              <a:t>adipiscing</a:t>
            </a:r>
            <a:r>
              <a:rPr lang="en-GB" noProof="0"/>
              <a:t> </a:t>
            </a:r>
            <a:r>
              <a:rPr lang="en-GB" noProof="0" err="1"/>
              <a:t>elit</a:t>
            </a:r>
            <a:r>
              <a:rPr lang="en-GB" noProof="0"/>
              <a:t>, </a:t>
            </a:r>
            <a:r>
              <a:rPr lang="en-GB" noProof="0" err="1"/>
              <a:t>sed</a:t>
            </a:r>
            <a:r>
              <a:rPr lang="en-GB" noProof="0"/>
              <a:t> do </a:t>
            </a:r>
            <a:r>
              <a:rPr lang="en-GB" noProof="0" err="1"/>
              <a:t>eiusmod</a:t>
            </a:r>
            <a:r>
              <a:rPr lang="en-GB" noProof="0"/>
              <a:t> </a:t>
            </a:r>
            <a:r>
              <a:rPr lang="en-GB" noProof="0" err="1"/>
              <a:t>tempor</a:t>
            </a:r>
            <a:r>
              <a:rPr lang="en-GB" noProof="0"/>
              <a:t> </a:t>
            </a:r>
            <a:r>
              <a:rPr lang="en-GB" noProof="0" err="1"/>
              <a:t>incididunt</a:t>
            </a:r>
            <a:r>
              <a:rPr lang="en-GB" noProof="0"/>
              <a:t> </a:t>
            </a:r>
            <a:r>
              <a:rPr lang="en-GB" noProof="0" err="1"/>
              <a:t>ut</a:t>
            </a:r>
            <a:r>
              <a:rPr lang="en-GB" noProof="0"/>
              <a:t> </a:t>
            </a:r>
            <a:r>
              <a:rPr lang="en-GB" noProof="0" err="1"/>
              <a:t>labore</a:t>
            </a:r>
            <a:r>
              <a:rPr lang="en-GB" noProof="0"/>
              <a:t> et dolore magna...</a:t>
            </a:r>
          </a:p>
          <a:p>
            <a:pPr lvl="0"/>
            <a:r>
              <a:rPr lang="en-GB" noProof="0"/>
              <a:t>[24pt light] </a:t>
            </a:r>
          </a:p>
        </p:txBody>
      </p:sp>
      <p:grpSp>
        <p:nvGrpSpPr>
          <p:cNvPr id="32" name="Group 31">
            <a:extLst>
              <a:ext uri="{FF2B5EF4-FFF2-40B4-BE49-F238E27FC236}">
                <a16:creationId xmlns:a16="http://schemas.microsoft.com/office/drawing/2014/main" id="{08462339-E21D-E747-A9BD-F565FEBF4DD4}"/>
              </a:ext>
            </a:extLst>
          </p:cNvPr>
          <p:cNvGrpSpPr/>
          <p:nvPr userDrawn="1"/>
        </p:nvGrpSpPr>
        <p:grpSpPr>
          <a:xfrm>
            <a:off x="280303" y="187324"/>
            <a:ext cx="1980000" cy="256598"/>
            <a:chOff x="280303" y="187324"/>
            <a:chExt cx="1980000" cy="256598"/>
          </a:xfrm>
        </p:grpSpPr>
        <p:sp>
          <p:nvSpPr>
            <p:cNvPr id="33" name="Subtitle 2">
              <a:extLst>
                <a:ext uri="{FF2B5EF4-FFF2-40B4-BE49-F238E27FC236}">
                  <a16:creationId xmlns:a16="http://schemas.microsoft.com/office/drawing/2014/main" id="{62EEC4B4-AC47-8D4A-B946-EEB6871E3AC4}"/>
                </a:ext>
              </a:extLst>
            </p:cNvPr>
            <p:cNvSpPr txBox="1">
              <a:spLocks/>
            </p:cNvSpPr>
            <p:nvPr userDrawn="1"/>
          </p:nvSpPr>
          <p:spPr>
            <a:xfrm>
              <a:off x="280303"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pic>
          <p:nvPicPr>
            <p:cNvPr id="34" name="Graphic 33">
              <a:extLst>
                <a:ext uri="{FF2B5EF4-FFF2-40B4-BE49-F238E27FC236}">
                  <a16:creationId xmlns:a16="http://schemas.microsoft.com/office/drawing/2014/main" id="{E807B2E2-0872-254F-AD94-A5622A0998CC}"/>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5540" y="187324"/>
              <a:ext cx="525412" cy="237465"/>
            </a:xfrm>
            <a:prstGeom prst="rect">
              <a:avLst/>
            </a:prstGeom>
          </p:spPr>
        </p:pic>
      </p:grpSp>
    </p:spTree>
    <p:extLst>
      <p:ext uri="{BB962C8B-B14F-4D97-AF65-F5344CB8AC3E}">
        <p14:creationId xmlns:p14="http://schemas.microsoft.com/office/powerpoint/2010/main" val="22617408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reathing slide 02 G/Y">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5D50BF9-1809-DD42-9A4A-2AE8263C81C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4435" y="0"/>
            <a:ext cx="12218301" cy="6858000"/>
          </a:xfrm>
          <a:prstGeom prst="rect">
            <a:avLst/>
          </a:prstGeom>
        </p:spPr>
      </p:pic>
      <p:sp>
        <p:nvSpPr>
          <p:cNvPr id="3" name="Rectangle 2">
            <a:extLst>
              <a:ext uri="{FF2B5EF4-FFF2-40B4-BE49-F238E27FC236}">
                <a16:creationId xmlns:a16="http://schemas.microsoft.com/office/drawing/2014/main" id="{7E7732A1-7CBB-4F4D-A21B-91D5F832EFDF}"/>
              </a:ext>
            </a:extLst>
          </p:cNvPr>
          <p:cNvSpPr/>
          <p:nvPr/>
        </p:nvSpPr>
        <p:spPr>
          <a:xfrm>
            <a:off x="-14435" y="0"/>
            <a:ext cx="12218300" cy="6858000"/>
          </a:xfrm>
          <a:prstGeom prst="rect">
            <a:avLst/>
          </a:prstGeom>
          <a:gradFill flip="none" rotWithShape="1">
            <a:gsLst>
              <a:gs pos="87000">
                <a:srgbClr val="00B050"/>
              </a:gs>
              <a:gs pos="24000">
                <a:srgbClr val="CCDE3E">
                  <a:alpha val="7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5" name="Text Placeholder 334">
            <a:extLst>
              <a:ext uri="{FF2B5EF4-FFF2-40B4-BE49-F238E27FC236}">
                <a16:creationId xmlns:a16="http://schemas.microsoft.com/office/drawing/2014/main" id="{DFE567AF-ECF5-6549-B5AD-EE7D9D388A11}"/>
              </a:ext>
            </a:extLst>
          </p:cNvPr>
          <p:cNvSpPr>
            <a:spLocks noGrp="1"/>
          </p:cNvSpPr>
          <p:nvPr>
            <p:ph type="body" sz="quarter" idx="10" hasCustomPrompt="1"/>
          </p:nvPr>
        </p:nvSpPr>
        <p:spPr>
          <a:xfrm>
            <a:off x="8867322" y="1913110"/>
            <a:ext cx="3010025" cy="2614612"/>
          </a:xfrm>
          <a:prstGeom prst="rect">
            <a:avLst/>
          </a:prstGeom>
        </p:spPr>
        <p:txBody>
          <a:bodyPr anchor="b"/>
          <a:lstStyle>
            <a:lvl1pPr marL="0" indent="0" algn="l">
              <a:lnSpc>
                <a:spcPct val="110000"/>
              </a:lnSpc>
              <a:buFont typeface="Arial" panose="020B0604020202020204" pitchFamily="34" charset="0"/>
              <a:buNone/>
              <a:defRPr lang="en-GB" sz="2400" b="0" i="0" smtClean="0">
                <a:effectLst/>
                <a:latin typeface="Lato Light" panose="020F0502020204030203" pitchFamily="34" charset="0"/>
                <a:ea typeface="Lato Light" panose="020F0502020204030203" pitchFamily="34" charset="0"/>
                <a:cs typeface="Lato Light" panose="020F0502020204030203" pitchFamily="34" charset="0"/>
              </a:defRPr>
            </a:lvl1pPr>
            <a:lvl2pPr marL="457200" indent="0" algn="l">
              <a:buNone/>
              <a:defRPr sz="2800"/>
            </a:lvl2pPr>
            <a:lvl3pPr marL="914400" indent="0" algn="l">
              <a:buNone/>
              <a:defRPr sz="2800"/>
            </a:lvl3pPr>
            <a:lvl4pPr marL="1371600" indent="0" algn="l">
              <a:buNone/>
              <a:defRPr sz="2800"/>
            </a:lvl4pPr>
            <a:lvl5pPr marL="1828800" indent="0" algn="l">
              <a:buNone/>
              <a:defRPr sz="2800"/>
            </a:lvl5pPr>
          </a:lstStyle>
          <a:p>
            <a:pPr lvl="0"/>
            <a:r>
              <a:rPr lang="en-GB" noProof="0"/>
              <a:t>Lorem ipsum </a:t>
            </a:r>
            <a:r>
              <a:rPr lang="en-GB" noProof="0" err="1"/>
              <a:t>dolor</a:t>
            </a:r>
            <a:r>
              <a:rPr lang="en-GB" noProof="0"/>
              <a:t> sit </a:t>
            </a:r>
            <a:r>
              <a:rPr lang="en-GB" noProof="0" err="1"/>
              <a:t>amet</a:t>
            </a:r>
            <a:r>
              <a:rPr lang="en-GB" noProof="0"/>
              <a:t>, </a:t>
            </a:r>
            <a:r>
              <a:rPr lang="en-GB" noProof="0" err="1"/>
              <a:t>consectetur</a:t>
            </a:r>
            <a:r>
              <a:rPr lang="en-GB" noProof="0"/>
              <a:t> </a:t>
            </a:r>
            <a:r>
              <a:rPr lang="en-GB" noProof="0" err="1"/>
              <a:t>adipiscing</a:t>
            </a:r>
            <a:r>
              <a:rPr lang="en-GB" noProof="0"/>
              <a:t> </a:t>
            </a:r>
            <a:r>
              <a:rPr lang="en-GB" noProof="0" err="1"/>
              <a:t>elit</a:t>
            </a:r>
            <a:r>
              <a:rPr lang="en-GB" noProof="0"/>
              <a:t>, </a:t>
            </a:r>
            <a:r>
              <a:rPr lang="en-GB" noProof="0" err="1"/>
              <a:t>sed</a:t>
            </a:r>
            <a:r>
              <a:rPr lang="en-GB" noProof="0"/>
              <a:t> do </a:t>
            </a:r>
            <a:r>
              <a:rPr lang="en-GB" noProof="0" err="1"/>
              <a:t>eiusmod</a:t>
            </a:r>
            <a:r>
              <a:rPr lang="en-GB" noProof="0"/>
              <a:t> </a:t>
            </a:r>
            <a:r>
              <a:rPr lang="en-GB" noProof="0" err="1"/>
              <a:t>tempor</a:t>
            </a:r>
            <a:r>
              <a:rPr lang="en-GB" noProof="0"/>
              <a:t> </a:t>
            </a:r>
            <a:r>
              <a:rPr lang="en-GB" noProof="0" err="1"/>
              <a:t>incididunt</a:t>
            </a:r>
            <a:r>
              <a:rPr lang="en-GB" noProof="0"/>
              <a:t> </a:t>
            </a:r>
            <a:r>
              <a:rPr lang="en-GB" noProof="0" err="1"/>
              <a:t>ut</a:t>
            </a:r>
            <a:r>
              <a:rPr lang="en-GB" noProof="0"/>
              <a:t> </a:t>
            </a:r>
            <a:r>
              <a:rPr lang="en-GB" noProof="0" err="1"/>
              <a:t>labore</a:t>
            </a:r>
            <a:r>
              <a:rPr lang="en-GB" noProof="0"/>
              <a:t> et dolore magna…</a:t>
            </a:r>
          </a:p>
          <a:p>
            <a:pPr lvl="0"/>
            <a:r>
              <a:rPr lang="en-GB" noProof="0"/>
              <a:t>[24pt light] </a:t>
            </a:r>
          </a:p>
        </p:txBody>
      </p:sp>
      <p:grpSp>
        <p:nvGrpSpPr>
          <p:cNvPr id="27" name="Group 26">
            <a:extLst>
              <a:ext uri="{FF2B5EF4-FFF2-40B4-BE49-F238E27FC236}">
                <a16:creationId xmlns:a16="http://schemas.microsoft.com/office/drawing/2014/main" id="{E2538FA8-B4A2-DF4A-BABF-45B8B3ED23B8}"/>
              </a:ext>
            </a:extLst>
          </p:cNvPr>
          <p:cNvGrpSpPr/>
          <p:nvPr userDrawn="1"/>
        </p:nvGrpSpPr>
        <p:grpSpPr>
          <a:xfrm>
            <a:off x="280303" y="187324"/>
            <a:ext cx="1980000" cy="256598"/>
            <a:chOff x="280303" y="187324"/>
            <a:chExt cx="1980000" cy="256598"/>
          </a:xfrm>
        </p:grpSpPr>
        <p:sp>
          <p:nvSpPr>
            <p:cNvPr id="28" name="Subtitle 2">
              <a:extLst>
                <a:ext uri="{FF2B5EF4-FFF2-40B4-BE49-F238E27FC236}">
                  <a16:creationId xmlns:a16="http://schemas.microsoft.com/office/drawing/2014/main" id="{67C4FD3F-E3FF-5644-AAA2-A6540FE10E6D}"/>
                </a:ext>
              </a:extLst>
            </p:cNvPr>
            <p:cNvSpPr txBox="1">
              <a:spLocks/>
            </p:cNvSpPr>
            <p:nvPr userDrawn="1"/>
          </p:nvSpPr>
          <p:spPr>
            <a:xfrm>
              <a:off x="280303"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pic>
          <p:nvPicPr>
            <p:cNvPr id="29" name="Graphic 28">
              <a:extLst>
                <a:ext uri="{FF2B5EF4-FFF2-40B4-BE49-F238E27FC236}">
                  <a16:creationId xmlns:a16="http://schemas.microsoft.com/office/drawing/2014/main" id="{4FAB52E0-32B5-C64E-B136-35478A0D9415}"/>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5540" y="187324"/>
              <a:ext cx="525412" cy="237465"/>
            </a:xfrm>
            <a:prstGeom prst="rect">
              <a:avLst/>
            </a:prstGeom>
          </p:spPr>
        </p:pic>
      </p:grpSp>
      <p:pic>
        <p:nvPicPr>
          <p:cNvPr id="4" name="SVG">
            <a:extLst>
              <a:ext uri="{FF2B5EF4-FFF2-40B4-BE49-F238E27FC236}">
                <a16:creationId xmlns:a16="http://schemas.microsoft.com/office/drawing/2014/main" id="{18CE2079-9B9F-7E4A-88CD-D8D7CD286298}"/>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20490494">
            <a:off x="-1148699" y="-1437792"/>
            <a:ext cx="9034835" cy="7581679"/>
          </a:xfrm>
          <a:prstGeom prst="rect">
            <a:avLst/>
          </a:prstGeom>
        </p:spPr>
      </p:pic>
      <p:sp>
        <p:nvSpPr>
          <p:cNvPr id="35" name="Rectangle 34">
            <a:extLst>
              <a:ext uri="{FF2B5EF4-FFF2-40B4-BE49-F238E27FC236}">
                <a16:creationId xmlns:a16="http://schemas.microsoft.com/office/drawing/2014/main" id="{FA5374D0-43A4-1740-A5C0-8F89D84D0979}"/>
              </a:ext>
            </a:extLst>
          </p:cNvPr>
          <p:cNvSpPr/>
          <p:nvPr userDrawn="1"/>
        </p:nvSpPr>
        <p:spPr>
          <a:xfrm>
            <a:off x="-2333301" y="-385713"/>
            <a:ext cx="1431803" cy="401200"/>
          </a:xfrm>
          <a:prstGeom prst="rect">
            <a:avLst/>
          </a:prstGeom>
        </p:spPr>
        <p:txBody>
          <a:bodyPr wrap="none">
            <a:spAutoFit/>
          </a:bodyPr>
          <a:lstStyle/>
          <a:p>
            <a:pPr algn="l">
              <a:lnSpc>
                <a:spcPct val="125000"/>
              </a:lnSpc>
              <a:spcBef>
                <a:spcPts val="1400"/>
              </a:spcBef>
            </a:pPr>
            <a:r>
              <a:rPr lang="en-GB" sz="1800" b="1" i="0" noProof="0">
                <a:solidFill>
                  <a:srgbClr val="D5408B"/>
                </a:solidFill>
                <a:latin typeface="Lato" panose="020F0502020204030203" pitchFamily="34" charset="77"/>
                <a:ea typeface="Open Sans" charset="0"/>
                <a:cs typeface="Open Sans" charset="0"/>
              </a:rPr>
              <a:t>Instructions</a:t>
            </a:r>
          </a:p>
        </p:txBody>
      </p:sp>
    </p:spTree>
    <p:extLst>
      <p:ext uri="{BB962C8B-B14F-4D97-AF65-F5344CB8AC3E}">
        <p14:creationId xmlns:p14="http://schemas.microsoft.com/office/powerpoint/2010/main" val="400441830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reathing slide 01 P/B">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0BE10EF-87FE-0640-B753-DB9559335E0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6" name="Rectangle 5">
            <a:extLst>
              <a:ext uri="{FF2B5EF4-FFF2-40B4-BE49-F238E27FC236}">
                <a16:creationId xmlns:a16="http://schemas.microsoft.com/office/drawing/2014/main" id="{735586A7-7767-7943-AE02-AAF76E112487}"/>
              </a:ext>
            </a:extLst>
          </p:cNvPr>
          <p:cNvSpPr/>
          <p:nvPr/>
        </p:nvSpPr>
        <p:spPr>
          <a:xfrm>
            <a:off x="0" y="0"/>
            <a:ext cx="12192000" cy="6858000"/>
          </a:xfrm>
          <a:prstGeom prst="rect">
            <a:avLst/>
          </a:prstGeom>
          <a:gradFill flip="none" rotWithShape="1">
            <a:gsLst>
              <a:gs pos="88000">
                <a:srgbClr val="1A457F"/>
              </a:gs>
              <a:gs pos="24000">
                <a:srgbClr val="B348B3">
                  <a:alpha val="8900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32" name="Text Placeholder 334">
            <a:extLst>
              <a:ext uri="{FF2B5EF4-FFF2-40B4-BE49-F238E27FC236}">
                <a16:creationId xmlns:a16="http://schemas.microsoft.com/office/drawing/2014/main" id="{0687AF4B-6D1B-8945-95F1-F8A1C49C953E}"/>
              </a:ext>
            </a:extLst>
          </p:cNvPr>
          <p:cNvSpPr>
            <a:spLocks noGrp="1"/>
          </p:cNvSpPr>
          <p:nvPr>
            <p:ph type="body" sz="quarter" idx="10" hasCustomPrompt="1"/>
          </p:nvPr>
        </p:nvSpPr>
        <p:spPr>
          <a:xfrm>
            <a:off x="8241175" y="1500547"/>
            <a:ext cx="3437616" cy="2561006"/>
          </a:xfrm>
          <a:prstGeom prst="rect">
            <a:avLst/>
          </a:prstGeom>
        </p:spPr>
        <p:txBody>
          <a:bodyPr anchor="b"/>
          <a:lstStyle>
            <a:lvl1pPr marL="0" indent="0" algn="r">
              <a:buFont typeface="Arial" panose="020B0604020202020204" pitchFamily="34" charset="0"/>
              <a:buNone/>
              <a:defRPr lang="en-GB" sz="2400" b="0" i="0" smtClean="0">
                <a:effectLst/>
                <a:latin typeface="Lato Light" panose="020F0502020204030203" pitchFamily="34" charset="0"/>
                <a:ea typeface="Lato Light" panose="020F0502020204030203" pitchFamily="34" charset="0"/>
                <a:cs typeface="Lato Light" panose="020F0502020204030203" pitchFamily="34" charset="0"/>
              </a:defRPr>
            </a:lvl1pPr>
            <a:lvl2pPr marL="457200" indent="0" algn="l">
              <a:buNone/>
              <a:defRPr sz="2800"/>
            </a:lvl2pPr>
            <a:lvl3pPr marL="914400" indent="0" algn="l">
              <a:buNone/>
              <a:defRPr sz="2800"/>
            </a:lvl3pPr>
            <a:lvl4pPr marL="1371600" indent="0" algn="l">
              <a:buNone/>
              <a:defRPr sz="2800"/>
            </a:lvl4pPr>
            <a:lvl5pPr marL="1828800" indent="0" algn="l">
              <a:buNone/>
              <a:defRPr sz="2800"/>
            </a:lvl5pPr>
          </a:lstStyle>
          <a:p>
            <a:pPr lvl="0"/>
            <a:r>
              <a:rPr lang="en-GB" noProof="0"/>
              <a:t>Lorem ipsum </a:t>
            </a:r>
            <a:r>
              <a:rPr lang="en-GB" noProof="0" err="1"/>
              <a:t>dolor</a:t>
            </a:r>
            <a:r>
              <a:rPr lang="en-GB" noProof="0"/>
              <a:t> sit </a:t>
            </a:r>
            <a:r>
              <a:rPr lang="en-GB" noProof="0" err="1"/>
              <a:t>amet</a:t>
            </a:r>
            <a:r>
              <a:rPr lang="en-GB" noProof="0"/>
              <a:t>, </a:t>
            </a:r>
            <a:r>
              <a:rPr lang="en-GB" noProof="0" err="1"/>
              <a:t>consectetur</a:t>
            </a:r>
            <a:r>
              <a:rPr lang="en-GB" noProof="0"/>
              <a:t> </a:t>
            </a:r>
            <a:r>
              <a:rPr lang="en-GB" noProof="0" err="1"/>
              <a:t>adipiscing</a:t>
            </a:r>
            <a:r>
              <a:rPr lang="en-GB" noProof="0"/>
              <a:t> </a:t>
            </a:r>
            <a:r>
              <a:rPr lang="en-GB" noProof="0" err="1"/>
              <a:t>elit</a:t>
            </a:r>
            <a:r>
              <a:rPr lang="en-GB" noProof="0"/>
              <a:t>, </a:t>
            </a:r>
            <a:r>
              <a:rPr lang="en-GB" noProof="0" err="1"/>
              <a:t>sed</a:t>
            </a:r>
            <a:r>
              <a:rPr lang="en-GB" noProof="0"/>
              <a:t> do </a:t>
            </a:r>
            <a:r>
              <a:rPr lang="en-GB" noProof="0" err="1"/>
              <a:t>eiusmod</a:t>
            </a:r>
            <a:r>
              <a:rPr lang="en-GB" noProof="0"/>
              <a:t> </a:t>
            </a:r>
            <a:r>
              <a:rPr lang="en-GB" noProof="0" err="1"/>
              <a:t>tempor</a:t>
            </a:r>
            <a:r>
              <a:rPr lang="en-GB" noProof="0"/>
              <a:t> </a:t>
            </a:r>
            <a:r>
              <a:rPr lang="en-GB" noProof="0" err="1"/>
              <a:t>incididunt</a:t>
            </a:r>
            <a:r>
              <a:rPr lang="en-GB" noProof="0"/>
              <a:t> </a:t>
            </a:r>
            <a:r>
              <a:rPr lang="en-GB" noProof="0" err="1"/>
              <a:t>ut</a:t>
            </a:r>
            <a:r>
              <a:rPr lang="en-GB" noProof="0"/>
              <a:t> </a:t>
            </a:r>
            <a:r>
              <a:rPr lang="en-GB" noProof="0" err="1"/>
              <a:t>labore</a:t>
            </a:r>
            <a:r>
              <a:rPr lang="en-GB" noProof="0"/>
              <a:t> et dolore magna…</a:t>
            </a:r>
          </a:p>
          <a:p>
            <a:pPr lvl="0"/>
            <a:r>
              <a:rPr lang="en-GB" noProof="0"/>
              <a:t>[24pt light]</a:t>
            </a:r>
          </a:p>
        </p:txBody>
      </p:sp>
      <p:grpSp>
        <p:nvGrpSpPr>
          <p:cNvPr id="33" name="Group 32">
            <a:extLst>
              <a:ext uri="{FF2B5EF4-FFF2-40B4-BE49-F238E27FC236}">
                <a16:creationId xmlns:a16="http://schemas.microsoft.com/office/drawing/2014/main" id="{08E96F82-3D6B-0D43-B82A-591728BAE730}"/>
              </a:ext>
            </a:extLst>
          </p:cNvPr>
          <p:cNvGrpSpPr/>
          <p:nvPr userDrawn="1"/>
        </p:nvGrpSpPr>
        <p:grpSpPr>
          <a:xfrm>
            <a:off x="280303" y="187324"/>
            <a:ext cx="1980000" cy="256598"/>
            <a:chOff x="280303" y="187324"/>
            <a:chExt cx="1980000" cy="256598"/>
          </a:xfrm>
        </p:grpSpPr>
        <p:sp>
          <p:nvSpPr>
            <p:cNvPr id="34" name="Subtitle 2">
              <a:extLst>
                <a:ext uri="{FF2B5EF4-FFF2-40B4-BE49-F238E27FC236}">
                  <a16:creationId xmlns:a16="http://schemas.microsoft.com/office/drawing/2014/main" id="{C3FFF320-649B-AD4E-93F4-E02B83546AD6}"/>
                </a:ext>
              </a:extLst>
            </p:cNvPr>
            <p:cNvSpPr txBox="1">
              <a:spLocks/>
            </p:cNvSpPr>
            <p:nvPr userDrawn="1"/>
          </p:nvSpPr>
          <p:spPr>
            <a:xfrm>
              <a:off x="280303"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pic>
          <p:nvPicPr>
            <p:cNvPr id="35" name="Graphic 34">
              <a:extLst>
                <a:ext uri="{FF2B5EF4-FFF2-40B4-BE49-F238E27FC236}">
                  <a16:creationId xmlns:a16="http://schemas.microsoft.com/office/drawing/2014/main" id="{E1AFB348-5F7C-7140-BEFA-9FD0C515F812}"/>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5540" y="187324"/>
              <a:ext cx="525412" cy="237465"/>
            </a:xfrm>
            <a:prstGeom prst="rect">
              <a:avLst/>
            </a:prstGeom>
          </p:spPr>
        </p:pic>
      </p:grpSp>
      <p:pic>
        <p:nvPicPr>
          <p:cNvPr id="21" name="SVG">
            <a:extLst>
              <a:ext uri="{FF2B5EF4-FFF2-40B4-BE49-F238E27FC236}">
                <a16:creationId xmlns:a16="http://schemas.microsoft.com/office/drawing/2014/main" id="{9E522123-F04D-DC46-86B9-D735CA17FAF8}"/>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20490494">
            <a:off x="-1148699" y="-1437792"/>
            <a:ext cx="9034835" cy="7581679"/>
          </a:xfrm>
          <a:prstGeom prst="rect">
            <a:avLst/>
          </a:prstGeom>
        </p:spPr>
      </p:pic>
    </p:spTree>
    <p:extLst>
      <p:ext uri="{BB962C8B-B14F-4D97-AF65-F5344CB8AC3E}">
        <p14:creationId xmlns:p14="http://schemas.microsoft.com/office/powerpoint/2010/main" val="28041635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reathing slide 02 P/B">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1AAC6B9-9047-8F49-89D6-48CE373B766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1"/>
            <a:ext cx="12192000" cy="6858000"/>
          </a:xfrm>
          <a:prstGeom prst="rect">
            <a:avLst/>
          </a:prstGeom>
        </p:spPr>
      </p:pic>
      <p:sp>
        <p:nvSpPr>
          <p:cNvPr id="6" name="Rectangle 5">
            <a:extLst>
              <a:ext uri="{FF2B5EF4-FFF2-40B4-BE49-F238E27FC236}">
                <a16:creationId xmlns:a16="http://schemas.microsoft.com/office/drawing/2014/main" id="{735586A7-7767-7943-AE02-AAF76E112487}"/>
              </a:ext>
            </a:extLst>
          </p:cNvPr>
          <p:cNvSpPr/>
          <p:nvPr/>
        </p:nvSpPr>
        <p:spPr>
          <a:xfrm>
            <a:off x="0" y="0"/>
            <a:ext cx="12192000" cy="6858000"/>
          </a:xfrm>
          <a:prstGeom prst="rect">
            <a:avLst/>
          </a:prstGeom>
          <a:gradFill flip="none" rotWithShape="1">
            <a:gsLst>
              <a:gs pos="88000">
                <a:srgbClr val="1A457F"/>
              </a:gs>
              <a:gs pos="24000">
                <a:srgbClr val="B348B3">
                  <a:alpha val="85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335" name="Text Placeholder 334">
            <a:extLst>
              <a:ext uri="{FF2B5EF4-FFF2-40B4-BE49-F238E27FC236}">
                <a16:creationId xmlns:a16="http://schemas.microsoft.com/office/drawing/2014/main" id="{46CE5FCD-D2CD-D441-91A8-1A33A6515388}"/>
              </a:ext>
            </a:extLst>
          </p:cNvPr>
          <p:cNvSpPr>
            <a:spLocks noGrp="1"/>
          </p:cNvSpPr>
          <p:nvPr>
            <p:ph type="body" sz="quarter" idx="10" hasCustomPrompt="1"/>
          </p:nvPr>
        </p:nvSpPr>
        <p:spPr>
          <a:xfrm>
            <a:off x="7465248" y="1730229"/>
            <a:ext cx="4113691" cy="2614612"/>
          </a:xfrm>
          <a:prstGeom prst="rect">
            <a:avLst/>
          </a:prstGeom>
        </p:spPr>
        <p:txBody>
          <a:bodyPr anchor="b"/>
          <a:lstStyle>
            <a:lvl1pPr marL="0" indent="0" algn="r">
              <a:buFont typeface="Arial" panose="020B0604020202020204" pitchFamily="34" charset="0"/>
              <a:buNone/>
              <a:defRPr lang="en-GB" sz="2400" b="0" i="0" smtClean="0">
                <a:effectLst/>
                <a:latin typeface="Lato Light" panose="020F0502020204030203" pitchFamily="34" charset="0"/>
                <a:ea typeface="Lato Light" panose="020F0502020204030203" pitchFamily="34" charset="0"/>
                <a:cs typeface="Lato Light" panose="020F0502020204030203" pitchFamily="34" charset="0"/>
              </a:defRPr>
            </a:lvl1pPr>
            <a:lvl2pPr marL="457200" indent="0" algn="l">
              <a:buNone/>
              <a:defRPr sz="2800"/>
            </a:lvl2pPr>
            <a:lvl3pPr marL="914400" indent="0" algn="l">
              <a:buNone/>
              <a:defRPr sz="2800"/>
            </a:lvl3pPr>
            <a:lvl4pPr marL="1371600" indent="0" algn="l">
              <a:buNone/>
              <a:defRPr sz="2800"/>
            </a:lvl4pPr>
            <a:lvl5pPr marL="1828800" indent="0" algn="l">
              <a:buNone/>
              <a:defRPr sz="2800"/>
            </a:lvl5pPr>
          </a:lstStyle>
          <a:p>
            <a:pPr lvl="0"/>
            <a:r>
              <a:rPr lang="en-GB" noProof="0"/>
              <a:t>Lorem ipsum </a:t>
            </a:r>
            <a:r>
              <a:rPr lang="en-GB" noProof="0" err="1"/>
              <a:t>dolor</a:t>
            </a:r>
            <a:r>
              <a:rPr lang="en-GB" noProof="0"/>
              <a:t> sit </a:t>
            </a:r>
            <a:r>
              <a:rPr lang="en-GB" noProof="0" err="1"/>
              <a:t>amet</a:t>
            </a:r>
            <a:r>
              <a:rPr lang="en-GB" noProof="0"/>
              <a:t>, </a:t>
            </a:r>
            <a:r>
              <a:rPr lang="en-GB" noProof="0" err="1"/>
              <a:t>consectetur</a:t>
            </a:r>
            <a:r>
              <a:rPr lang="en-GB" noProof="0"/>
              <a:t> </a:t>
            </a:r>
            <a:r>
              <a:rPr lang="en-GB" noProof="0" err="1"/>
              <a:t>adipiscing</a:t>
            </a:r>
            <a:r>
              <a:rPr lang="en-GB" noProof="0"/>
              <a:t> </a:t>
            </a:r>
            <a:r>
              <a:rPr lang="en-GB" noProof="0" err="1"/>
              <a:t>elit</a:t>
            </a:r>
            <a:r>
              <a:rPr lang="en-GB" noProof="0"/>
              <a:t>, </a:t>
            </a:r>
            <a:r>
              <a:rPr lang="en-GB" noProof="0" err="1"/>
              <a:t>sed</a:t>
            </a:r>
            <a:r>
              <a:rPr lang="en-GB" noProof="0"/>
              <a:t> do </a:t>
            </a:r>
            <a:r>
              <a:rPr lang="en-GB" noProof="0" err="1"/>
              <a:t>eiusmod</a:t>
            </a:r>
            <a:r>
              <a:rPr lang="en-GB" noProof="0"/>
              <a:t> </a:t>
            </a:r>
            <a:r>
              <a:rPr lang="en-GB" noProof="0" err="1"/>
              <a:t>tempor</a:t>
            </a:r>
            <a:r>
              <a:rPr lang="en-GB" noProof="0"/>
              <a:t> </a:t>
            </a:r>
            <a:r>
              <a:rPr lang="en-GB" noProof="0" err="1"/>
              <a:t>incididunt</a:t>
            </a:r>
            <a:r>
              <a:rPr lang="en-GB" noProof="0"/>
              <a:t> </a:t>
            </a:r>
            <a:r>
              <a:rPr lang="en-GB" noProof="0" err="1"/>
              <a:t>ut</a:t>
            </a:r>
            <a:r>
              <a:rPr lang="en-GB" noProof="0"/>
              <a:t> </a:t>
            </a:r>
            <a:r>
              <a:rPr lang="en-GB" noProof="0" err="1"/>
              <a:t>labore</a:t>
            </a:r>
            <a:r>
              <a:rPr lang="en-GB" noProof="0"/>
              <a:t> et dolore magna…</a:t>
            </a:r>
          </a:p>
          <a:p>
            <a:pPr lvl="0"/>
            <a:r>
              <a:rPr lang="en-GB" noProof="0"/>
              <a:t>[24pt light] </a:t>
            </a:r>
          </a:p>
        </p:txBody>
      </p:sp>
      <p:grpSp>
        <p:nvGrpSpPr>
          <p:cNvPr id="39" name="Group 38">
            <a:extLst>
              <a:ext uri="{FF2B5EF4-FFF2-40B4-BE49-F238E27FC236}">
                <a16:creationId xmlns:a16="http://schemas.microsoft.com/office/drawing/2014/main" id="{F2A4F692-FADF-A54E-809E-035D5CC6DB93}"/>
              </a:ext>
            </a:extLst>
          </p:cNvPr>
          <p:cNvGrpSpPr/>
          <p:nvPr userDrawn="1"/>
        </p:nvGrpSpPr>
        <p:grpSpPr>
          <a:xfrm>
            <a:off x="280303" y="187324"/>
            <a:ext cx="1980000" cy="256598"/>
            <a:chOff x="280303" y="187324"/>
            <a:chExt cx="1980000" cy="256598"/>
          </a:xfrm>
        </p:grpSpPr>
        <p:sp>
          <p:nvSpPr>
            <p:cNvPr id="40" name="Subtitle 2">
              <a:extLst>
                <a:ext uri="{FF2B5EF4-FFF2-40B4-BE49-F238E27FC236}">
                  <a16:creationId xmlns:a16="http://schemas.microsoft.com/office/drawing/2014/main" id="{CE3CE208-8424-C047-A24B-D61DF18C4677}"/>
                </a:ext>
              </a:extLst>
            </p:cNvPr>
            <p:cNvSpPr txBox="1">
              <a:spLocks/>
            </p:cNvSpPr>
            <p:nvPr userDrawn="1"/>
          </p:nvSpPr>
          <p:spPr>
            <a:xfrm>
              <a:off x="280303"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pic>
          <p:nvPicPr>
            <p:cNvPr id="41" name="Graphic 40">
              <a:extLst>
                <a:ext uri="{FF2B5EF4-FFF2-40B4-BE49-F238E27FC236}">
                  <a16:creationId xmlns:a16="http://schemas.microsoft.com/office/drawing/2014/main" id="{6ACF7CEA-9AD7-154B-A76D-B6ECB6BA64D5}"/>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5540" y="187324"/>
              <a:ext cx="525412" cy="237465"/>
            </a:xfrm>
            <a:prstGeom prst="rect">
              <a:avLst/>
            </a:prstGeom>
          </p:spPr>
        </p:pic>
      </p:grpSp>
      <p:pic>
        <p:nvPicPr>
          <p:cNvPr id="31" name="SVG">
            <a:extLst>
              <a:ext uri="{FF2B5EF4-FFF2-40B4-BE49-F238E27FC236}">
                <a16:creationId xmlns:a16="http://schemas.microsoft.com/office/drawing/2014/main" id="{4F718909-605D-2448-8CAE-9D8ADC55321C}"/>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rot="20228795">
            <a:off x="-4945088" y="-2216557"/>
            <a:ext cx="11158364" cy="9363662"/>
          </a:xfrm>
          <a:prstGeom prst="rect">
            <a:avLst/>
          </a:prstGeom>
        </p:spPr>
      </p:pic>
      <p:sp>
        <p:nvSpPr>
          <p:cNvPr id="28" name="TextBox 27">
            <a:extLst>
              <a:ext uri="{FF2B5EF4-FFF2-40B4-BE49-F238E27FC236}">
                <a16:creationId xmlns:a16="http://schemas.microsoft.com/office/drawing/2014/main" id="{228445A9-813F-B448-9821-2EA7C1494D28}"/>
              </a:ext>
            </a:extLst>
          </p:cNvPr>
          <p:cNvSpPr txBox="1"/>
          <p:nvPr userDrawn="1"/>
        </p:nvSpPr>
        <p:spPr>
          <a:xfrm>
            <a:off x="-1848384" y="4061553"/>
            <a:ext cx="785620" cy="322883"/>
          </a:xfrm>
          <a:prstGeom prst="rect">
            <a:avLst/>
          </a:prstGeom>
        </p:spPr>
        <p:txBody>
          <a:bodyPr vert="horz" wrap="square" lIns="0" tIns="0" rIns="0" bIns="0" rtlCol="0" anchor="t">
            <a:noAutofit/>
          </a:bodyPr>
          <a:lstStyle/>
          <a:p>
            <a:pPr algn="l">
              <a:lnSpc>
                <a:spcPct val="125000"/>
              </a:lnSpc>
              <a:spcBef>
                <a:spcPts val="1400"/>
              </a:spcBef>
            </a:pPr>
            <a:r>
              <a:rPr lang="en-GB" sz="1300" b="0" i="0" noProof="0">
                <a:solidFill>
                  <a:schemeClr val="bg1"/>
                </a:solidFill>
                <a:latin typeface="Lato Light" panose="020F0302020204030203" pitchFamily="34" charset="77"/>
                <a:ea typeface="Open Sans" charset="0"/>
                <a:cs typeface="Open Sans" charset="0"/>
              </a:rPr>
              <a:t>Image</a:t>
            </a:r>
          </a:p>
        </p:txBody>
      </p:sp>
      <p:sp>
        <p:nvSpPr>
          <p:cNvPr id="29" name="TextBox 28">
            <a:extLst>
              <a:ext uri="{FF2B5EF4-FFF2-40B4-BE49-F238E27FC236}">
                <a16:creationId xmlns:a16="http://schemas.microsoft.com/office/drawing/2014/main" id="{B1E7647D-F791-634E-9F55-52ACA2BEE4F0}"/>
              </a:ext>
            </a:extLst>
          </p:cNvPr>
          <p:cNvSpPr txBox="1"/>
          <p:nvPr userDrawn="1"/>
        </p:nvSpPr>
        <p:spPr>
          <a:xfrm>
            <a:off x="-776191" y="4553762"/>
            <a:ext cx="227208" cy="271263"/>
          </a:xfrm>
          <a:prstGeom prst="rect">
            <a:avLst/>
          </a:prstGeom>
        </p:spPr>
        <p:txBody>
          <a:bodyPr vert="horz" wrap="square" lIns="0" tIns="0" rIns="0" bIns="0" rtlCol="0" anchor="t">
            <a:noAutofit/>
          </a:bodyPr>
          <a:lstStyle/>
          <a:p>
            <a:pPr algn="l">
              <a:lnSpc>
                <a:spcPct val="125000"/>
              </a:lnSpc>
              <a:spcBef>
                <a:spcPts val="1400"/>
              </a:spcBef>
            </a:pPr>
            <a:r>
              <a:rPr lang="en-GB" sz="1300" b="0" i="0" noProof="0">
                <a:solidFill>
                  <a:schemeClr val="bg1"/>
                </a:solidFill>
                <a:latin typeface="Lato Light" panose="020F0302020204030203" pitchFamily="34" charset="77"/>
                <a:ea typeface="Open Sans" charset="0"/>
                <a:cs typeface="Open Sans" charset="0"/>
              </a:rPr>
              <a:t>F1</a:t>
            </a:r>
          </a:p>
        </p:txBody>
      </p:sp>
    </p:spTree>
    <p:extLst>
      <p:ext uri="{BB962C8B-B14F-4D97-AF65-F5344CB8AC3E}">
        <p14:creationId xmlns:p14="http://schemas.microsoft.com/office/powerpoint/2010/main" val="2286392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pic>
        <p:nvPicPr>
          <p:cNvPr id="3" name="Picture 2" descr="A sign on the side of a dirt road&#10;&#10;Description automatically generated">
            <a:extLst>
              <a:ext uri="{FF2B5EF4-FFF2-40B4-BE49-F238E27FC236}">
                <a16:creationId xmlns:a16="http://schemas.microsoft.com/office/drawing/2014/main" id="{746934A8-0740-E144-8709-375696C52D9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192000" cy="6858001"/>
          </a:xfrm>
          <a:prstGeom prst="rect">
            <a:avLst/>
          </a:prstGeom>
        </p:spPr>
      </p:pic>
      <p:grpSp>
        <p:nvGrpSpPr>
          <p:cNvPr id="20" name="Group 19">
            <a:extLst>
              <a:ext uri="{FF2B5EF4-FFF2-40B4-BE49-F238E27FC236}">
                <a16:creationId xmlns:a16="http://schemas.microsoft.com/office/drawing/2014/main" id="{EB055998-BF19-1842-969E-0B11F0B11B58}"/>
              </a:ext>
            </a:extLst>
          </p:cNvPr>
          <p:cNvGrpSpPr/>
          <p:nvPr userDrawn="1"/>
        </p:nvGrpSpPr>
        <p:grpSpPr>
          <a:xfrm>
            <a:off x="-1" y="0"/>
            <a:ext cx="12193201" cy="6858000"/>
            <a:chOff x="-1" y="-1399057"/>
            <a:chExt cx="12193201" cy="6858000"/>
          </a:xfrm>
        </p:grpSpPr>
        <p:sp>
          <p:nvSpPr>
            <p:cNvPr id="23" name="Rectangle 22">
              <a:extLst>
                <a:ext uri="{FF2B5EF4-FFF2-40B4-BE49-F238E27FC236}">
                  <a16:creationId xmlns:a16="http://schemas.microsoft.com/office/drawing/2014/main" id="{310A9E2A-8C4F-424A-BE14-321F601286D4}"/>
                </a:ext>
              </a:extLst>
            </p:cNvPr>
            <p:cNvSpPr/>
            <p:nvPr userDrawn="1"/>
          </p:nvSpPr>
          <p:spPr>
            <a:xfrm>
              <a:off x="-1" y="-1399057"/>
              <a:ext cx="12193200" cy="6858000"/>
            </a:xfrm>
            <a:prstGeom prst="rect">
              <a:avLst/>
            </a:prstGeom>
            <a:solidFill>
              <a:srgbClr val="00206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0" i="0" noProof="0">
                <a:latin typeface="Lato Regular" panose="020F0502020204030203" pitchFamily="34" charset="77"/>
              </a:endParaRPr>
            </a:p>
          </p:txBody>
        </p:sp>
        <p:sp>
          <p:nvSpPr>
            <p:cNvPr id="24" name="Rectangle 23">
              <a:extLst>
                <a:ext uri="{FF2B5EF4-FFF2-40B4-BE49-F238E27FC236}">
                  <a16:creationId xmlns:a16="http://schemas.microsoft.com/office/drawing/2014/main" id="{0D9308A9-A27D-4B4C-A8CD-969887B637FD}"/>
                </a:ext>
              </a:extLst>
            </p:cNvPr>
            <p:cNvSpPr/>
            <p:nvPr userDrawn="1"/>
          </p:nvSpPr>
          <p:spPr>
            <a:xfrm>
              <a:off x="0" y="-1399057"/>
              <a:ext cx="12193200" cy="6858000"/>
            </a:xfrm>
            <a:prstGeom prst="rect">
              <a:avLst/>
            </a:prstGeom>
            <a:gradFill flip="none" rotWithShape="1">
              <a:gsLst>
                <a:gs pos="50000">
                  <a:srgbClr val="95D45B">
                    <a:alpha val="0"/>
                  </a:srgbClr>
                </a:gs>
                <a:gs pos="100000">
                  <a:srgbClr val="CCDE3E">
                    <a:alpha val="45000"/>
                  </a:srgbClr>
                </a:gs>
                <a:gs pos="0">
                  <a:srgbClr val="60CB79">
                    <a:lumMod val="99000"/>
                    <a:alpha val="4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noProof="0"/>
            </a:p>
          </p:txBody>
        </p:sp>
      </p:grpSp>
      <p:sp>
        <p:nvSpPr>
          <p:cNvPr id="26" name="Text Placeholder 9">
            <a:extLst>
              <a:ext uri="{FF2B5EF4-FFF2-40B4-BE49-F238E27FC236}">
                <a16:creationId xmlns:a16="http://schemas.microsoft.com/office/drawing/2014/main" id="{7EACE06B-94FA-E54F-ABEB-09278D5436E0}"/>
              </a:ext>
            </a:extLst>
          </p:cNvPr>
          <p:cNvSpPr>
            <a:spLocks noGrp="1"/>
          </p:cNvSpPr>
          <p:nvPr>
            <p:ph type="body" sz="quarter" idx="11" hasCustomPrompt="1"/>
          </p:nvPr>
        </p:nvSpPr>
        <p:spPr>
          <a:xfrm>
            <a:off x="1446196" y="3228452"/>
            <a:ext cx="7920000" cy="383683"/>
          </a:xfrm>
          <a:prstGeom prst="rect">
            <a:avLst/>
          </a:prstGeom>
        </p:spPr>
        <p:txBody>
          <a:bodyPr lIns="0" tIns="0" rIns="0" bIns="46800"/>
          <a:lstStyle>
            <a:lvl1pPr>
              <a:lnSpc>
                <a:spcPct val="90000"/>
              </a:lnSpc>
              <a:spcAft>
                <a:spcPts val="0"/>
              </a:spcAft>
              <a:defRPr sz="3000" b="1" i="0">
                <a:latin typeface="Lato" panose="020F0502020204030203" pitchFamily="34" charset="0"/>
                <a:ea typeface="Lato" panose="020F0502020204030203" pitchFamily="34" charset="0"/>
                <a:cs typeface="Lato" panose="020F0502020204030203" pitchFamily="34" charset="0"/>
              </a:defRPr>
            </a:lvl1pPr>
          </a:lstStyle>
          <a:p>
            <a:pPr lvl="0"/>
            <a:r>
              <a:rPr lang="en-GB" noProof="0"/>
              <a:t>Thank You [30 Bold]</a:t>
            </a:r>
          </a:p>
        </p:txBody>
      </p:sp>
      <p:pic>
        <p:nvPicPr>
          <p:cNvPr id="75" name="Picture 74">
            <a:extLst>
              <a:ext uri="{FF2B5EF4-FFF2-40B4-BE49-F238E27FC236}">
                <a16:creationId xmlns:a16="http://schemas.microsoft.com/office/drawing/2014/main" id="{8A2BA8B6-0937-D14B-8F03-75D0C0F6B7E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250000" y="6408782"/>
            <a:ext cx="582282" cy="215880"/>
          </a:xfrm>
          <a:prstGeom prst="rect">
            <a:avLst/>
          </a:prstGeom>
        </p:spPr>
      </p:pic>
      <p:sp>
        <p:nvSpPr>
          <p:cNvPr id="76" name="Subtitle 2">
            <a:extLst>
              <a:ext uri="{FF2B5EF4-FFF2-40B4-BE49-F238E27FC236}">
                <a16:creationId xmlns:a16="http://schemas.microsoft.com/office/drawing/2014/main" id="{EDEC94D1-BA37-844C-BB60-1D30AECF35C8}"/>
              </a:ext>
            </a:extLst>
          </p:cNvPr>
          <p:cNvSpPr txBox="1">
            <a:spLocks/>
          </p:cNvSpPr>
          <p:nvPr userDrawn="1"/>
        </p:nvSpPr>
        <p:spPr>
          <a:xfrm>
            <a:off x="353650" y="6504588"/>
            <a:ext cx="306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1"/>
                </a:solidFill>
                <a:latin typeface="Lato" panose="020F0502020204030203" pitchFamily="34" charset="77"/>
              </a:rPr>
              <a:t>EY Seren © 2020 – This document is classified as protected</a:t>
            </a:r>
          </a:p>
          <a:p>
            <a:pPr>
              <a:lnSpc>
                <a:spcPct val="100000"/>
              </a:lnSpc>
              <a:spcBef>
                <a:spcPts val="0"/>
              </a:spcBef>
              <a:buFontTx/>
              <a:buNone/>
              <a:defRPr/>
            </a:pPr>
            <a:endParaRPr lang="en-GB" sz="600" spc="10" noProof="0">
              <a:solidFill>
                <a:schemeClr val="bg1"/>
              </a:solidFill>
              <a:latin typeface="Lato" panose="020F0502020204030203" pitchFamily="34" charset="77"/>
            </a:endParaRPr>
          </a:p>
        </p:txBody>
      </p:sp>
      <p:pic>
        <p:nvPicPr>
          <p:cNvPr id="10" name="SVG">
            <a:extLst>
              <a:ext uri="{FF2B5EF4-FFF2-40B4-BE49-F238E27FC236}">
                <a16:creationId xmlns:a16="http://schemas.microsoft.com/office/drawing/2014/main" id="{04CDDA6B-F207-954B-94E0-43FBA211630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260000" y="3626038"/>
            <a:ext cx="8640000" cy="298537"/>
          </a:xfrm>
          <a:prstGeom prst="rect">
            <a:avLst/>
          </a:prstGeom>
        </p:spPr>
      </p:pic>
    </p:spTree>
    <p:extLst>
      <p:ext uri="{BB962C8B-B14F-4D97-AF65-F5344CB8AC3E}">
        <p14:creationId xmlns:p14="http://schemas.microsoft.com/office/powerpoint/2010/main" val="268791656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1_Content pag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09974A5-AA47-6043-88F4-8B80DB6DDADD}"/>
              </a:ext>
            </a:extLst>
          </p:cNvPr>
          <p:cNvSpPr/>
          <p:nvPr/>
        </p:nvSpPr>
        <p:spPr>
          <a:xfrm>
            <a:off x="-4877" y="1"/>
            <a:ext cx="4740275" cy="6858000"/>
          </a:xfrm>
          <a:prstGeom prst="rect">
            <a:avLst/>
          </a:prstGeom>
          <a:gradFill flip="none" rotWithShape="1">
            <a:gsLst>
              <a:gs pos="100000">
                <a:srgbClr val="8BD361"/>
              </a:gs>
              <a:gs pos="0">
                <a:srgbClr val="CCDE3E"/>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9" name="Title 1">
            <a:extLst>
              <a:ext uri="{FF2B5EF4-FFF2-40B4-BE49-F238E27FC236}">
                <a16:creationId xmlns:a16="http://schemas.microsoft.com/office/drawing/2014/main" id="{C91847A4-88E4-0749-9A1D-33B6A6C3C831}"/>
              </a:ext>
            </a:extLst>
          </p:cNvPr>
          <p:cNvSpPr>
            <a:spLocks noGrp="1"/>
          </p:cNvSpPr>
          <p:nvPr>
            <p:ph type="title" hasCustomPrompt="1"/>
          </p:nvPr>
        </p:nvSpPr>
        <p:spPr>
          <a:xfrm>
            <a:off x="679085" y="729523"/>
            <a:ext cx="3925866" cy="387948"/>
          </a:xfrm>
          <a:prstGeom prst="rect">
            <a:avLst/>
          </a:prstGeom>
        </p:spPr>
        <p:txBody>
          <a:bodyPr lIns="0" tIns="0" bIns="46800">
            <a:noAutofit/>
          </a:bodyPr>
          <a:lstStyle>
            <a:lvl1pPr>
              <a:lnSpc>
                <a:spcPct val="100000"/>
              </a:lnSpc>
              <a:defRPr sz="2400" b="1" i="0" spc="0" baseline="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GB" noProof="0"/>
              <a:t>Content/Agenda [24 bold]</a:t>
            </a:r>
          </a:p>
        </p:txBody>
      </p:sp>
      <p:sp>
        <p:nvSpPr>
          <p:cNvPr id="10" name="Text Placeholder 2">
            <a:extLst>
              <a:ext uri="{FF2B5EF4-FFF2-40B4-BE49-F238E27FC236}">
                <a16:creationId xmlns:a16="http://schemas.microsoft.com/office/drawing/2014/main" id="{27A482AA-6396-E149-B8EF-C802DBC54FD7}"/>
              </a:ext>
            </a:extLst>
          </p:cNvPr>
          <p:cNvSpPr>
            <a:spLocks noGrp="1"/>
          </p:cNvSpPr>
          <p:nvPr>
            <p:ph type="body" sz="quarter" idx="16" hasCustomPrompt="1"/>
          </p:nvPr>
        </p:nvSpPr>
        <p:spPr>
          <a:xfrm>
            <a:off x="5181600" y="1488557"/>
            <a:ext cx="4500000" cy="4365487"/>
          </a:xfrm>
          <a:prstGeom prst="rect">
            <a:avLst/>
          </a:prstGeom>
        </p:spPr>
        <p:txBody>
          <a:bodyPr lIns="0" rIns="0">
            <a:normAutofit/>
          </a:bodyPr>
          <a:lstStyle>
            <a:lvl1pPr marL="234900" indent="-306900">
              <a:spcBef>
                <a:spcPts val="0"/>
              </a:spcBef>
              <a:buClr>
                <a:schemeClr val="accent1">
                  <a:lumMod val="75000"/>
                </a:schemeClr>
              </a:buClr>
              <a:buSzPct val="120000"/>
              <a:buFont typeface="+mj-lt"/>
              <a:buAutoNum type="arabicPeriod"/>
              <a:defRPr sz="1200" b="0" i="0">
                <a:solidFill>
                  <a:srgbClr val="2E354D"/>
                </a:solidFill>
                <a:latin typeface="Lato Light" panose="020F0302020204030203" pitchFamily="34" charset="77"/>
              </a:defRPr>
            </a:lvl1pPr>
            <a:lvl2pPr>
              <a:defRPr>
                <a:solidFill>
                  <a:srgbClr val="2E354D"/>
                </a:solidFill>
              </a:defRPr>
            </a:lvl2pPr>
            <a:lvl3pPr>
              <a:defRPr>
                <a:solidFill>
                  <a:srgbClr val="2E354D"/>
                </a:solidFill>
              </a:defRPr>
            </a:lvl3pPr>
            <a:lvl4pPr>
              <a:defRPr>
                <a:solidFill>
                  <a:srgbClr val="2E354D"/>
                </a:solidFill>
              </a:defRPr>
            </a:lvl4pPr>
            <a:lvl5pPr marL="2171700" indent="-342900">
              <a:buFont typeface="+mj-lt"/>
              <a:buAutoNum type="arabicPeriod"/>
              <a:defRPr>
                <a:solidFill>
                  <a:srgbClr val="2E354D"/>
                </a:solidFill>
              </a:defRPr>
            </a:lvl5pPr>
          </a:lstStyle>
          <a:p>
            <a:pPr lvl="0"/>
            <a:r>
              <a:rPr lang="en-GB" noProof="0"/>
              <a:t>Section title [12pt light]</a:t>
            </a:r>
          </a:p>
          <a:p>
            <a:pPr lvl="0"/>
            <a:endParaRPr lang="en-GB" noProof="0"/>
          </a:p>
        </p:txBody>
      </p:sp>
      <p:sp>
        <p:nvSpPr>
          <p:cNvPr id="13" name="Text Placeholder 2">
            <a:extLst>
              <a:ext uri="{FF2B5EF4-FFF2-40B4-BE49-F238E27FC236}">
                <a16:creationId xmlns:a16="http://schemas.microsoft.com/office/drawing/2014/main" id="{54841E14-A6C5-0B45-997C-8E9764332308}"/>
              </a:ext>
            </a:extLst>
          </p:cNvPr>
          <p:cNvSpPr>
            <a:spLocks noGrp="1"/>
          </p:cNvSpPr>
          <p:nvPr>
            <p:ph type="body" sz="quarter" idx="17" hasCustomPrompt="1"/>
          </p:nvPr>
        </p:nvSpPr>
        <p:spPr>
          <a:xfrm>
            <a:off x="10410092" y="1488557"/>
            <a:ext cx="1102823" cy="4365487"/>
          </a:xfrm>
          <a:prstGeom prst="rect">
            <a:avLst/>
          </a:prstGeom>
        </p:spPr>
        <p:txBody>
          <a:bodyPr tIns="0" rIns="0">
            <a:normAutofit/>
          </a:bodyPr>
          <a:lstStyle>
            <a:lvl1pPr algn="r">
              <a:spcBef>
                <a:spcPts val="0"/>
              </a:spcBef>
              <a:defRPr sz="1200" b="0" i="0">
                <a:solidFill>
                  <a:srgbClr val="2E354D"/>
                </a:solidFill>
                <a:latin typeface="Lato Light" panose="020F0302020204030203" pitchFamily="34" charset="77"/>
              </a:defRPr>
            </a:lvl1pPr>
            <a:lvl2pPr>
              <a:defRPr>
                <a:solidFill>
                  <a:srgbClr val="2E354D"/>
                </a:solidFill>
              </a:defRPr>
            </a:lvl2pPr>
            <a:lvl3pPr>
              <a:defRPr>
                <a:solidFill>
                  <a:srgbClr val="2E354D"/>
                </a:solidFill>
              </a:defRPr>
            </a:lvl3pPr>
            <a:lvl4pPr>
              <a:defRPr>
                <a:solidFill>
                  <a:srgbClr val="2E354D"/>
                </a:solidFill>
              </a:defRPr>
            </a:lvl4pPr>
            <a:lvl5pPr>
              <a:defRPr>
                <a:solidFill>
                  <a:srgbClr val="2E354D"/>
                </a:solidFill>
              </a:defRPr>
            </a:lvl5pPr>
          </a:lstStyle>
          <a:p>
            <a:pPr lvl="0"/>
            <a:r>
              <a:rPr lang="en-GB" noProof="0"/>
              <a:t># [12pt light]</a:t>
            </a:r>
          </a:p>
        </p:txBody>
      </p:sp>
      <p:sp>
        <p:nvSpPr>
          <p:cNvPr id="14" name="Text Placeholder 2">
            <a:extLst>
              <a:ext uri="{FF2B5EF4-FFF2-40B4-BE49-F238E27FC236}">
                <a16:creationId xmlns:a16="http://schemas.microsoft.com/office/drawing/2014/main" id="{E4198473-E2AD-5547-A64C-949143196555}"/>
              </a:ext>
            </a:extLst>
          </p:cNvPr>
          <p:cNvSpPr>
            <a:spLocks noGrp="1"/>
          </p:cNvSpPr>
          <p:nvPr>
            <p:ph type="body" idx="18" hasCustomPrompt="1"/>
          </p:nvPr>
        </p:nvSpPr>
        <p:spPr>
          <a:xfrm>
            <a:off x="10410092" y="785803"/>
            <a:ext cx="1102823" cy="424018"/>
          </a:xfrm>
          <a:prstGeom prst="rect">
            <a:avLst/>
          </a:prstGeom>
        </p:spPr>
        <p:txBody>
          <a:bodyPr tIns="0" rIns="0" anchor="t">
            <a:noAutofit/>
          </a:bodyPr>
          <a:lstStyle>
            <a:lvl1pPr marL="0" indent="0" algn="r">
              <a:lnSpc>
                <a:spcPct val="120000"/>
              </a:lnSpc>
              <a:buNone/>
              <a:defRPr sz="1400" b="1" i="0" spc="0" baseline="0">
                <a:solidFill>
                  <a:srgbClr val="2E354D"/>
                </a:solidFill>
                <a:latin typeface="Lato" panose="020F05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Page/Time</a:t>
            </a:r>
          </a:p>
        </p:txBody>
      </p:sp>
      <p:sp>
        <p:nvSpPr>
          <p:cNvPr id="21" name="Subtitle 2">
            <a:extLst>
              <a:ext uri="{FF2B5EF4-FFF2-40B4-BE49-F238E27FC236}">
                <a16:creationId xmlns:a16="http://schemas.microsoft.com/office/drawing/2014/main" id="{4C1E8A55-FAB7-AD4C-8FE7-998BF83806BE}"/>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1"/>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1"/>
              </a:solidFill>
              <a:latin typeface="Lato" panose="020F0502020204030203" pitchFamily="34" charset="0"/>
              <a:ea typeface="Lato" panose="020F0502020204030203" pitchFamily="34" charset="0"/>
              <a:cs typeface="Lato" panose="020F0502020204030203" pitchFamily="34" charset="0"/>
            </a:endParaRPr>
          </a:p>
        </p:txBody>
      </p:sp>
      <p:grpSp>
        <p:nvGrpSpPr>
          <p:cNvPr id="31" name="Group 30">
            <a:extLst>
              <a:ext uri="{FF2B5EF4-FFF2-40B4-BE49-F238E27FC236}">
                <a16:creationId xmlns:a16="http://schemas.microsoft.com/office/drawing/2014/main" id="{2C005740-3283-4C4C-AD4E-B9F6CBEEB015}"/>
              </a:ext>
            </a:extLst>
          </p:cNvPr>
          <p:cNvGrpSpPr/>
          <p:nvPr userDrawn="1"/>
        </p:nvGrpSpPr>
        <p:grpSpPr>
          <a:xfrm>
            <a:off x="280303" y="187324"/>
            <a:ext cx="1980000" cy="256598"/>
            <a:chOff x="280303" y="187324"/>
            <a:chExt cx="1980000" cy="256598"/>
          </a:xfrm>
        </p:grpSpPr>
        <p:sp>
          <p:nvSpPr>
            <p:cNvPr id="32" name="Subtitle 2">
              <a:extLst>
                <a:ext uri="{FF2B5EF4-FFF2-40B4-BE49-F238E27FC236}">
                  <a16:creationId xmlns:a16="http://schemas.microsoft.com/office/drawing/2014/main" id="{6D2FFBF8-00A1-A14C-A1AD-EC3E132CAA2D}"/>
                </a:ext>
              </a:extLst>
            </p:cNvPr>
            <p:cNvSpPr txBox="1">
              <a:spLocks/>
            </p:cNvSpPr>
            <p:nvPr userDrawn="1"/>
          </p:nvSpPr>
          <p:spPr>
            <a:xfrm>
              <a:off x="280303"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pic>
          <p:nvPicPr>
            <p:cNvPr id="33" name="Graphic 32">
              <a:extLst>
                <a:ext uri="{FF2B5EF4-FFF2-40B4-BE49-F238E27FC236}">
                  <a16:creationId xmlns:a16="http://schemas.microsoft.com/office/drawing/2014/main" id="{563FCB51-C0F5-EB4A-9850-726D225B9E55}"/>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grpSp>
      <p:sp>
        <p:nvSpPr>
          <p:cNvPr id="2" name="Slide Number Placeholder 1">
            <a:extLst>
              <a:ext uri="{FF2B5EF4-FFF2-40B4-BE49-F238E27FC236}">
                <a16:creationId xmlns:a16="http://schemas.microsoft.com/office/drawing/2014/main" id="{079CEB31-D8BF-D94A-9E97-443912151D80}"/>
              </a:ext>
            </a:extLst>
          </p:cNvPr>
          <p:cNvSpPr>
            <a:spLocks noGrp="1"/>
          </p:cNvSpPr>
          <p:nvPr>
            <p:ph type="sldNum" sz="quarter" idx="19"/>
          </p:nvPr>
        </p:nvSpPr>
        <p:spPr/>
        <p:txBody>
          <a:bodyPr/>
          <a:lstStyle/>
          <a:p>
            <a:fld id="{815295A1-976B-814B-9086-58070A62ABA6}" type="slidenum">
              <a:rPr lang="en-GB" smtClean="0"/>
              <a:pPr/>
              <a:t>‹#›</a:t>
            </a:fld>
            <a:endParaRPr lang="en-GB"/>
          </a:p>
        </p:txBody>
      </p:sp>
      <p:pic>
        <p:nvPicPr>
          <p:cNvPr id="4" name="SVG">
            <a:extLst>
              <a:ext uri="{FF2B5EF4-FFF2-40B4-BE49-F238E27FC236}">
                <a16:creationId xmlns:a16="http://schemas.microsoft.com/office/drawing/2014/main" id="{D969D3AB-1351-924D-A3D1-7EC68966D29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pic>
        <p:nvPicPr>
          <p:cNvPr id="6" name="SVG heart">
            <a:extLst>
              <a:ext uri="{FF2B5EF4-FFF2-40B4-BE49-F238E27FC236}">
                <a16:creationId xmlns:a16="http://schemas.microsoft.com/office/drawing/2014/main" id="{2F9AAD54-CF88-8E4E-9F2A-377455D72C19}"/>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rot="20490052">
            <a:off x="-3232298" y="1794725"/>
            <a:ext cx="6490809" cy="5446833"/>
          </a:xfrm>
          <a:prstGeom prst="rect">
            <a:avLst/>
          </a:prstGeom>
        </p:spPr>
      </p:pic>
      <p:sp>
        <p:nvSpPr>
          <p:cNvPr id="15" name="Rectangle 14">
            <a:extLst>
              <a:ext uri="{FF2B5EF4-FFF2-40B4-BE49-F238E27FC236}">
                <a16:creationId xmlns:a16="http://schemas.microsoft.com/office/drawing/2014/main" id="{850EB5D8-1B82-4C1A-BD87-33DA9CEFC6BC}"/>
              </a:ext>
            </a:extLst>
          </p:cNvPr>
          <p:cNvSpPr/>
          <p:nvPr userDrawn="1"/>
        </p:nvSpPr>
        <p:spPr>
          <a:xfrm>
            <a:off x="4735398" y="4948067"/>
            <a:ext cx="7456601" cy="1909933"/>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Tree>
    <p:extLst>
      <p:ext uri="{BB962C8B-B14F-4D97-AF65-F5344CB8AC3E}">
        <p14:creationId xmlns:p14="http://schemas.microsoft.com/office/powerpoint/2010/main" val="4148979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1_Horizontal Layout 01">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D44CD576-E33F-114B-92F9-6DB1E260EF0A}"/>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8" name="Rectangle 7">
            <a:extLst>
              <a:ext uri="{FF2B5EF4-FFF2-40B4-BE49-F238E27FC236}">
                <a16:creationId xmlns:a16="http://schemas.microsoft.com/office/drawing/2014/main" id="{3A7A182C-009B-8945-909D-07B7C98C061E}"/>
              </a:ext>
            </a:extLst>
          </p:cNvPr>
          <p:cNvSpPr/>
          <p:nvPr/>
        </p:nvSpPr>
        <p:spPr>
          <a:xfrm>
            <a:off x="0" y="1909933"/>
            <a:ext cx="12192000" cy="4956175"/>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10" name="Text Placeholder 2">
            <a:extLst>
              <a:ext uri="{FF2B5EF4-FFF2-40B4-BE49-F238E27FC236}">
                <a16:creationId xmlns:a16="http://schemas.microsoft.com/office/drawing/2014/main" id="{22572578-5051-924C-B470-51D0AA22007B}"/>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sp>
        <p:nvSpPr>
          <p:cNvPr id="31" name="Subtitle 2">
            <a:extLst>
              <a:ext uri="{FF2B5EF4-FFF2-40B4-BE49-F238E27FC236}">
                <a16:creationId xmlns:a16="http://schemas.microsoft.com/office/drawing/2014/main" id="{53265CBD-38A2-8F46-81B2-D26D596FCEB3}"/>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32" name="Group 31">
            <a:extLst>
              <a:ext uri="{FF2B5EF4-FFF2-40B4-BE49-F238E27FC236}">
                <a16:creationId xmlns:a16="http://schemas.microsoft.com/office/drawing/2014/main" id="{FB104368-529E-2745-B658-1A775BF7EA2A}"/>
              </a:ext>
            </a:extLst>
          </p:cNvPr>
          <p:cNvGrpSpPr/>
          <p:nvPr userDrawn="1"/>
        </p:nvGrpSpPr>
        <p:grpSpPr>
          <a:xfrm>
            <a:off x="277128" y="187324"/>
            <a:ext cx="1980000" cy="256598"/>
            <a:chOff x="277128" y="187324"/>
            <a:chExt cx="1980000" cy="256598"/>
          </a:xfrm>
        </p:grpSpPr>
        <p:pic>
          <p:nvPicPr>
            <p:cNvPr id="33" name="Graphic 32">
              <a:extLst>
                <a:ext uri="{FF2B5EF4-FFF2-40B4-BE49-F238E27FC236}">
                  <a16:creationId xmlns:a16="http://schemas.microsoft.com/office/drawing/2014/main" id="{3B832999-305B-B34A-A0CB-0621F597C79A}"/>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34" name="Subtitle 2">
              <a:extLst>
                <a:ext uri="{FF2B5EF4-FFF2-40B4-BE49-F238E27FC236}">
                  <a16:creationId xmlns:a16="http://schemas.microsoft.com/office/drawing/2014/main" id="{05EA3C45-EDE5-0747-8621-ABBB793836F4}"/>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56" name="Text Placeholder 2">
            <a:extLst>
              <a:ext uri="{FF2B5EF4-FFF2-40B4-BE49-F238E27FC236}">
                <a16:creationId xmlns:a16="http://schemas.microsoft.com/office/drawing/2014/main" id="{C7CFA0E1-C8B6-4F49-B366-665724F1A467}"/>
              </a:ext>
            </a:extLst>
          </p:cNvPr>
          <p:cNvSpPr>
            <a:spLocks noGrp="1"/>
          </p:cNvSpPr>
          <p:nvPr>
            <p:ph type="body" idx="13" hasCustomPrompt="1"/>
          </p:nvPr>
        </p:nvSpPr>
        <p:spPr>
          <a:xfrm>
            <a:off x="4819084" y="2163763"/>
            <a:ext cx="6660000" cy="3960000"/>
          </a:xfrm>
          <a:prstGeom prst="rect">
            <a:avLst/>
          </a:prstGeom>
        </p:spPr>
        <p:txBody>
          <a:bodyPr lIns="0" tIns="0" rIns="0" bIns="0" anchor="t">
            <a:noAutofit/>
          </a:bodyPr>
          <a:lstStyle>
            <a:lvl1pPr marL="0" indent="0">
              <a:lnSpc>
                <a:spcPct val="10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sp>
        <p:nvSpPr>
          <p:cNvPr id="2" name="Slide Number Placeholder 1">
            <a:extLst>
              <a:ext uri="{FF2B5EF4-FFF2-40B4-BE49-F238E27FC236}">
                <a16:creationId xmlns:a16="http://schemas.microsoft.com/office/drawing/2014/main" id="{21FD0141-9A89-714E-B2FE-23B59E2DCF4D}"/>
              </a:ext>
            </a:extLst>
          </p:cNvPr>
          <p:cNvSpPr>
            <a:spLocks noGrp="1"/>
          </p:cNvSpPr>
          <p:nvPr>
            <p:ph type="sldNum" sz="quarter" idx="14"/>
          </p:nvPr>
        </p:nvSpPr>
        <p:spPr/>
        <p:txBody>
          <a:bodyPr/>
          <a:lstStyle/>
          <a:p>
            <a:fld id="{815295A1-976B-814B-9086-58070A62ABA6}" type="slidenum">
              <a:rPr lang="en-GB" smtClean="0"/>
              <a:pPr/>
              <a:t>‹#›</a:t>
            </a:fld>
            <a:endParaRPr lang="en-GB"/>
          </a:p>
        </p:txBody>
      </p:sp>
      <p:sp>
        <p:nvSpPr>
          <p:cNvPr id="21" name="Text Placeholder 17">
            <a:extLst>
              <a:ext uri="{FF2B5EF4-FFF2-40B4-BE49-F238E27FC236}">
                <a16:creationId xmlns:a16="http://schemas.microsoft.com/office/drawing/2014/main" id="{044F99E9-E267-EA43-9548-4ECA7EF5171B}"/>
              </a:ext>
            </a:extLst>
          </p:cNvPr>
          <p:cNvSpPr>
            <a:spLocks noGrp="1"/>
          </p:cNvSpPr>
          <p:nvPr>
            <p:ph type="body" sz="quarter" idx="15" hasCustomPrompt="1"/>
          </p:nvPr>
        </p:nvSpPr>
        <p:spPr>
          <a:xfrm>
            <a:off x="685799" y="2163763"/>
            <a:ext cx="3600000" cy="3991980"/>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pic>
        <p:nvPicPr>
          <p:cNvPr id="22" name="SVG">
            <a:extLst>
              <a:ext uri="{FF2B5EF4-FFF2-40B4-BE49-F238E27FC236}">
                <a16:creationId xmlns:a16="http://schemas.microsoft.com/office/drawing/2014/main" id="{F8DFF83C-F85F-8045-874F-095FE4A6815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1091943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1_Horizontal Layout 0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F5801A3-F687-384D-BBC4-6EA559F0770A}"/>
              </a:ext>
            </a:extLst>
          </p:cNvPr>
          <p:cNvSpPr/>
          <p:nvPr/>
        </p:nvSpPr>
        <p:spPr>
          <a:xfrm>
            <a:off x="-1771" y="0"/>
            <a:ext cx="12192000" cy="1909933"/>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25" name="Subtitle 2">
            <a:extLst>
              <a:ext uri="{FF2B5EF4-FFF2-40B4-BE49-F238E27FC236}">
                <a16:creationId xmlns:a16="http://schemas.microsoft.com/office/drawing/2014/main" id="{EA4486C2-E1F0-CB4F-8CFF-8D689A0BCB41}"/>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26" name="Group 25">
            <a:extLst>
              <a:ext uri="{FF2B5EF4-FFF2-40B4-BE49-F238E27FC236}">
                <a16:creationId xmlns:a16="http://schemas.microsoft.com/office/drawing/2014/main" id="{49913A89-9A7B-C342-979D-61C46428BD0D}"/>
              </a:ext>
            </a:extLst>
          </p:cNvPr>
          <p:cNvGrpSpPr/>
          <p:nvPr userDrawn="1"/>
        </p:nvGrpSpPr>
        <p:grpSpPr>
          <a:xfrm>
            <a:off x="277128" y="187324"/>
            <a:ext cx="1980000" cy="256598"/>
            <a:chOff x="277128" y="187324"/>
            <a:chExt cx="1980000" cy="256598"/>
          </a:xfrm>
        </p:grpSpPr>
        <p:pic>
          <p:nvPicPr>
            <p:cNvPr id="27" name="Graphic 26">
              <a:extLst>
                <a:ext uri="{FF2B5EF4-FFF2-40B4-BE49-F238E27FC236}">
                  <a16:creationId xmlns:a16="http://schemas.microsoft.com/office/drawing/2014/main" id="{F38A0F55-2F31-AE41-8C26-BE3ACDD2832D}"/>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8" name="Subtitle 2">
              <a:extLst>
                <a:ext uri="{FF2B5EF4-FFF2-40B4-BE49-F238E27FC236}">
                  <a16:creationId xmlns:a16="http://schemas.microsoft.com/office/drawing/2014/main" id="{3E3F3264-BA2D-FA49-B7EC-0608FD86D7FB}"/>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23" name="Title 1">
            <a:extLst>
              <a:ext uri="{FF2B5EF4-FFF2-40B4-BE49-F238E27FC236}">
                <a16:creationId xmlns:a16="http://schemas.microsoft.com/office/drawing/2014/main" id="{56334609-8491-C04E-8B33-78BDD0E2B425}"/>
              </a:ext>
            </a:extLst>
          </p:cNvPr>
          <p:cNvSpPr>
            <a:spLocks noGrp="1"/>
          </p:cNvSpPr>
          <p:nvPr>
            <p:ph type="title" hasCustomPrompt="1"/>
          </p:nvPr>
        </p:nvSpPr>
        <p:spPr>
          <a:xfrm>
            <a:off x="679084" y="729522"/>
            <a:ext cx="10800000" cy="831145"/>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29" name="Text Placeholder 2">
            <a:extLst>
              <a:ext uri="{FF2B5EF4-FFF2-40B4-BE49-F238E27FC236}">
                <a16:creationId xmlns:a16="http://schemas.microsoft.com/office/drawing/2014/main" id="{F1BBAF6B-FD87-1942-8265-832762CF5498}"/>
              </a:ext>
            </a:extLst>
          </p:cNvPr>
          <p:cNvSpPr>
            <a:spLocks noGrp="1"/>
          </p:cNvSpPr>
          <p:nvPr>
            <p:ph type="body" idx="13" hasCustomPrompt="1"/>
          </p:nvPr>
        </p:nvSpPr>
        <p:spPr>
          <a:xfrm>
            <a:off x="4819084" y="2163763"/>
            <a:ext cx="6660000" cy="3960000"/>
          </a:xfrm>
          <a:prstGeom prst="rect">
            <a:avLst/>
          </a:prstGeom>
        </p:spPr>
        <p:txBody>
          <a:bodyPr lIns="0" tIns="0" rIns="0" bIns="0" anchor="t">
            <a:noAutofit/>
          </a:bodyPr>
          <a:lstStyle>
            <a:lvl1pPr marL="0" indent="0">
              <a:lnSpc>
                <a:spcPct val="10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sp>
        <p:nvSpPr>
          <p:cNvPr id="2" name="Slide Number Placeholder 1">
            <a:extLst>
              <a:ext uri="{FF2B5EF4-FFF2-40B4-BE49-F238E27FC236}">
                <a16:creationId xmlns:a16="http://schemas.microsoft.com/office/drawing/2014/main" id="{BBE2E59A-040C-7B45-8783-6226AC354F23}"/>
              </a:ext>
            </a:extLst>
          </p:cNvPr>
          <p:cNvSpPr>
            <a:spLocks noGrp="1"/>
          </p:cNvSpPr>
          <p:nvPr>
            <p:ph type="sldNum" sz="quarter" idx="14"/>
          </p:nvPr>
        </p:nvSpPr>
        <p:spPr>
          <a:xfrm>
            <a:off x="11654343" y="6522694"/>
            <a:ext cx="177939" cy="152898"/>
          </a:xfrm>
        </p:spPr>
        <p:txBody>
          <a:bodyPr/>
          <a:lstStyle/>
          <a:p>
            <a:fld id="{815295A1-976B-814B-9086-58070A62ABA6}" type="slidenum">
              <a:rPr lang="en-GB" smtClean="0"/>
              <a:pPr/>
              <a:t>‹#›</a:t>
            </a:fld>
            <a:endParaRPr lang="en-GB"/>
          </a:p>
        </p:txBody>
      </p:sp>
      <p:sp>
        <p:nvSpPr>
          <p:cNvPr id="36" name="Text Placeholder 2">
            <a:extLst>
              <a:ext uri="{FF2B5EF4-FFF2-40B4-BE49-F238E27FC236}">
                <a16:creationId xmlns:a16="http://schemas.microsoft.com/office/drawing/2014/main" id="{118580DE-6216-A243-BF78-5621214CBD5F}"/>
              </a:ext>
            </a:extLst>
          </p:cNvPr>
          <p:cNvSpPr>
            <a:spLocks noGrp="1"/>
          </p:cNvSpPr>
          <p:nvPr>
            <p:ph type="body" idx="1" hasCustomPrompt="1"/>
          </p:nvPr>
        </p:nvSpPr>
        <p:spPr>
          <a:xfrm>
            <a:off x="685237" y="1136650"/>
            <a:ext cx="9000000" cy="424018"/>
          </a:xfrm>
          <a:prstGeom prst="rect">
            <a:avLst/>
          </a:prstGeom>
        </p:spPr>
        <p:txBody>
          <a:bodyPr lIns="0" tIns="0" rIns="0" bIns="0" anchor="t">
            <a:noAutofit/>
          </a:bodyPr>
          <a:lstStyle>
            <a:lvl1pPr marL="0" indent="0">
              <a:lnSpc>
                <a:spcPct val="110000"/>
              </a:lnSpc>
              <a:spcBef>
                <a:spcPts val="0"/>
              </a:spcBef>
              <a:spcAft>
                <a:spcPts val="0"/>
              </a:spcAft>
              <a:buNone/>
              <a:defRPr sz="14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[14pt light]</a:t>
            </a:r>
          </a:p>
        </p:txBody>
      </p:sp>
      <p:sp>
        <p:nvSpPr>
          <p:cNvPr id="37" name="Text Placeholder 17">
            <a:extLst>
              <a:ext uri="{FF2B5EF4-FFF2-40B4-BE49-F238E27FC236}">
                <a16:creationId xmlns:a16="http://schemas.microsoft.com/office/drawing/2014/main" id="{4ADACF51-9071-E246-B962-8432B7A30E8C}"/>
              </a:ext>
            </a:extLst>
          </p:cNvPr>
          <p:cNvSpPr>
            <a:spLocks noGrp="1"/>
          </p:cNvSpPr>
          <p:nvPr>
            <p:ph type="body" sz="quarter" idx="15" hasCustomPrompt="1"/>
          </p:nvPr>
        </p:nvSpPr>
        <p:spPr>
          <a:xfrm>
            <a:off x="685799" y="2163763"/>
            <a:ext cx="3600000" cy="3991980"/>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pic>
        <p:nvPicPr>
          <p:cNvPr id="24" name="SVG">
            <a:extLst>
              <a:ext uri="{FF2B5EF4-FFF2-40B4-BE49-F238E27FC236}">
                <a16:creationId xmlns:a16="http://schemas.microsoft.com/office/drawing/2014/main" id="{C6E289E2-5342-1046-ADD2-C65B1DCAA55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grpSp>
        <p:nvGrpSpPr>
          <p:cNvPr id="13" name="Group 12">
            <a:extLst>
              <a:ext uri="{FF2B5EF4-FFF2-40B4-BE49-F238E27FC236}">
                <a16:creationId xmlns:a16="http://schemas.microsoft.com/office/drawing/2014/main" id="{F9275105-8EB8-4134-9A77-CBD6AA5E5808}"/>
              </a:ext>
            </a:extLst>
          </p:cNvPr>
          <p:cNvGrpSpPr/>
          <p:nvPr userDrawn="1"/>
        </p:nvGrpSpPr>
        <p:grpSpPr>
          <a:xfrm>
            <a:off x="11345466" y="6504727"/>
            <a:ext cx="257975" cy="195538"/>
            <a:chOff x="11421666" y="6498063"/>
            <a:chExt cx="257975" cy="195538"/>
          </a:xfrm>
          <a:solidFill>
            <a:srgbClr val="96A19E"/>
          </a:solidFill>
        </p:grpSpPr>
        <p:pic>
          <p:nvPicPr>
            <p:cNvPr id="14" name="Graphic 13">
              <a:hlinkClick r:id="rId6" action="ppaction://hlinksldjump"/>
              <a:extLst>
                <a:ext uri="{FF2B5EF4-FFF2-40B4-BE49-F238E27FC236}">
                  <a16:creationId xmlns:a16="http://schemas.microsoft.com/office/drawing/2014/main" id="{FE60CDA7-512B-4812-AFA9-09C3EB6766DF}"/>
                </a:ext>
              </a:extLst>
            </p:cNvPr>
            <p:cNvPicPr>
              <a:picLocks noChangeAspect="1"/>
            </p:cNvPicPr>
            <p:nvPr/>
          </p:nvPicPr>
          <p:blipFill rotWithShape="1">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l="29635" t="2" r="27075" b="-2"/>
            <a:stretch/>
          </p:blipFill>
          <p:spPr>
            <a:xfrm>
              <a:off x="11421666" y="6516073"/>
              <a:ext cx="69056" cy="159519"/>
            </a:xfrm>
            <a:prstGeom prst="rect">
              <a:avLst/>
            </a:prstGeom>
          </p:spPr>
        </p:pic>
        <p:pic>
          <p:nvPicPr>
            <p:cNvPr id="15" name="Graphic 14">
              <a:hlinkClick r:id="rId6" action="ppaction://hlinksldjump"/>
              <a:extLst>
                <a:ext uri="{FF2B5EF4-FFF2-40B4-BE49-F238E27FC236}">
                  <a16:creationId xmlns:a16="http://schemas.microsoft.com/office/drawing/2014/main" id="{93C20E40-E2F7-49D6-8C8F-0ADC287B2AC7}"/>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11501702" y="6498063"/>
              <a:ext cx="177939" cy="195538"/>
            </a:xfrm>
            <a:prstGeom prst="rect">
              <a:avLst/>
            </a:prstGeom>
          </p:spPr>
        </p:pic>
      </p:grpSp>
      <p:pic>
        <p:nvPicPr>
          <p:cNvPr id="16" name="Graphic 15">
            <a:hlinkClick r:id="" action="ppaction://hlinkshowjump?jump=lastslideviewed"/>
            <a:extLst>
              <a:ext uri="{FF2B5EF4-FFF2-40B4-BE49-F238E27FC236}">
                <a16:creationId xmlns:a16="http://schemas.microsoft.com/office/drawing/2014/main" id="{CE2D6433-C5FF-4383-9115-30757BCFC1D7}"/>
              </a:ext>
            </a:extLst>
          </p:cNvPr>
          <p:cNvPicPr>
            <a:picLocks noChangeAspect="1"/>
          </p:cNvPicPr>
          <p:nvPr userDrawn="1"/>
        </p:nvPicPr>
        <p:blipFill rotWithShape="1">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rcRect l="19780" t="22724" r="21895" b="18952"/>
          <a:stretch/>
        </p:blipFill>
        <p:spPr>
          <a:xfrm flipH="1">
            <a:off x="11063366" y="6486153"/>
            <a:ext cx="232688" cy="232687"/>
          </a:xfrm>
          <a:prstGeom prst="rect">
            <a:avLst/>
          </a:prstGeom>
        </p:spPr>
      </p:pic>
      <p:pic>
        <p:nvPicPr>
          <p:cNvPr id="33" name="Graphic 32" descr="Help">
            <a:hlinkClick r:id="rId13" action="ppaction://hlinksldjump"/>
            <a:extLst>
              <a:ext uri="{FF2B5EF4-FFF2-40B4-BE49-F238E27FC236}">
                <a16:creationId xmlns:a16="http://schemas.microsoft.com/office/drawing/2014/main" id="{62733F8A-AADA-4834-85E2-1FE9A01A95F1}"/>
              </a:ext>
            </a:extLst>
          </p:cNvPr>
          <p:cNvPicPr>
            <a:picLocks noChangeAspect="1"/>
          </p:cNvPicPr>
          <p:nvPr/>
        </p:nvPicPr>
        <p:blipFill>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10767938" y="6479489"/>
            <a:ext cx="246015" cy="246015"/>
          </a:xfrm>
          <a:prstGeom prst="rect">
            <a:avLst/>
          </a:prstGeom>
        </p:spPr>
      </p:pic>
    </p:spTree>
    <p:extLst>
      <p:ext uri="{BB962C8B-B14F-4D97-AF65-F5344CB8AC3E}">
        <p14:creationId xmlns:p14="http://schemas.microsoft.com/office/powerpoint/2010/main" val="347135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1_Vertical Layout 0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3036102-48F6-0E41-B7E3-4B71F34750B0}"/>
              </a:ext>
            </a:extLst>
          </p:cNvPr>
          <p:cNvSpPr/>
          <p:nvPr/>
        </p:nvSpPr>
        <p:spPr>
          <a:xfrm>
            <a:off x="4740275" y="1"/>
            <a:ext cx="7451724"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cxnSp>
        <p:nvCxnSpPr>
          <p:cNvPr id="18" name="Straight Connector 17">
            <a:extLst>
              <a:ext uri="{FF2B5EF4-FFF2-40B4-BE49-F238E27FC236}">
                <a16:creationId xmlns:a16="http://schemas.microsoft.com/office/drawing/2014/main" id="{3F15A697-1D45-6C4B-89C3-7F92D68E3D54}"/>
              </a:ext>
            </a:extLst>
          </p:cNvPr>
          <p:cNvCxnSpPr>
            <a:cxnSpLocks/>
          </p:cNvCxnSpPr>
          <p:nvPr/>
        </p:nvCxnSpPr>
        <p:spPr>
          <a:xfrm>
            <a:off x="4740275"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883ABE4B-0F9B-E14C-9056-585B8007DC63}"/>
              </a:ext>
            </a:extLst>
          </p:cNvPr>
          <p:cNvGrpSpPr/>
          <p:nvPr userDrawn="1"/>
        </p:nvGrpSpPr>
        <p:grpSpPr>
          <a:xfrm>
            <a:off x="277128" y="187324"/>
            <a:ext cx="1980000" cy="256598"/>
            <a:chOff x="277128" y="187324"/>
            <a:chExt cx="1980000" cy="256598"/>
          </a:xfrm>
        </p:grpSpPr>
        <p:pic>
          <p:nvPicPr>
            <p:cNvPr id="27" name="Graphic 26">
              <a:extLst>
                <a:ext uri="{FF2B5EF4-FFF2-40B4-BE49-F238E27FC236}">
                  <a16:creationId xmlns:a16="http://schemas.microsoft.com/office/drawing/2014/main" id="{177428A0-7607-1B4C-9050-E92500015CCA}"/>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8" name="Subtitle 2">
              <a:extLst>
                <a:ext uri="{FF2B5EF4-FFF2-40B4-BE49-F238E27FC236}">
                  <a16:creationId xmlns:a16="http://schemas.microsoft.com/office/drawing/2014/main" id="{07402B6A-FB86-FC48-B586-7105F2F7B1BE}"/>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41" name="Title 1">
            <a:extLst>
              <a:ext uri="{FF2B5EF4-FFF2-40B4-BE49-F238E27FC236}">
                <a16:creationId xmlns:a16="http://schemas.microsoft.com/office/drawing/2014/main" id="{6DC303A8-4911-E84C-9D14-68097CC2B33E}"/>
              </a:ext>
            </a:extLst>
          </p:cNvPr>
          <p:cNvSpPr>
            <a:spLocks noGrp="1"/>
          </p:cNvSpPr>
          <p:nvPr>
            <p:ph type="title" hasCustomPrompt="1"/>
          </p:nvPr>
        </p:nvSpPr>
        <p:spPr>
          <a:xfrm>
            <a:off x="679085" y="729523"/>
            <a:ext cx="3610112" cy="713584"/>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sp>
        <p:nvSpPr>
          <p:cNvPr id="42" name="Text Placeholder 2">
            <a:extLst>
              <a:ext uri="{FF2B5EF4-FFF2-40B4-BE49-F238E27FC236}">
                <a16:creationId xmlns:a16="http://schemas.microsoft.com/office/drawing/2014/main" id="{ABE522F4-96CF-C341-A68F-D9548168B12D}"/>
              </a:ext>
            </a:extLst>
          </p:cNvPr>
          <p:cNvSpPr>
            <a:spLocks noGrp="1"/>
          </p:cNvSpPr>
          <p:nvPr>
            <p:ph type="body" idx="1" hasCustomPrompt="1"/>
          </p:nvPr>
        </p:nvSpPr>
        <p:spPr>
          <a:xfrm>
            <a:off x="685237" y="1582699"/>
            <a:ext cx="3603960" cy="424018"/>
          </a:xfrm>
          <a:prstGeom prst="rect">
            <a:avLst/>
          </a:prstGeom>
        </p:spPr>
        <p:txBody>
          <a:bodyPr lIns="0" tIns="0" rIns="0" bIns="0" anchor="t">
            <a:noAutofit/>
          </a:bodyPr>
          <a:lstStyle>
            <a:lvl1pPr marL="0" indent="0">
              <a:lnSpc>
                <a:spcPct val="12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sp>
        <p:nvSpPr>
          <p:cNvPr id="44" name="Subtitle 2">
            <a:extLst>
              <a:ext uri="{FF2B5EF4-FFF2-40B4-BE49-F238E27FC236}">
                <a16:creationId xmlns:a16="http://schemas.microsoft.com/office/drawing/2014/main" id="{52E371BF-678D-E747-9F08-18DAEF59EA02}"/>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sp>
        <p:nvSpPr>
          <p:cNvPr id="24" name="Content Placeholder 5">
            <a:extLst>
              <a:ext uri="{FF2B5EF4-FFF2-40B4-BE49-F238E27FC236}">
                <a16:creationId xmlns:a16="http://schemas.microsoft.com/office/drawing/2014/main" id="{28802CD6-E4E5-6642-86FB-CEBCDB28DD66}"/>
              </a:ext>
            </a:extLst>
          </p:cNvPr>
          <p:cNvSpPr>
            <a:spLocks noGrp="1"/>
          </p:cNvSpPr>
          <p:nvPr>
            <p:ph sz="quarter" idx="15"/>
          </p:nvPr>
        </p:nvSpPr>
        <p:spPr>
          <a:xfrm>
            <a:off x="5219697" y="723900"/>
            <a:ext cx="6446817" cy="54102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5" name="Text Placeholder 17">
            <a:extLst>
              <a:ext uri="{FF2B5EF4-FFF2-40B4-BE49-F238E27FC236}">
                <a16:creationId xmlns:a16="http://schemas.microsoft.com/office/drawing/2014/main" id="{BE8D4A1F-B3CC-9F41-8B0C-F96A47F44D14}"/>
              </a:ext>
            </a:extLst>
          </p:cNvPr>
          <p:cNvSpPr>
            <a:spLocks noGrp="1"/>
          </p:cNvSpPr>
          <p:nvPr>
            <p:ph type="body" sz="quarter" idx="16" hasCustomPrompt="1"/>
          </p:nvPr>
        </p:nvSpPr>
        <p:spPr>
          <a:xfrm>
            <a:off x="685799" y="2163763"/>
            <a:ext cx="3600000" cy="3970337"/>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pic>
        <p:nvPicPr>
          <p:cNvPr id="23" name="SVG">
            <a:extLst>
              <a:ext uri="{FF2B5EF4-FFF2-40B4-BE49-F238E27FC236}">
                <a16:creationId xmlns:a16="http://schemas.microsoft.com/office/drawing/2014/main" id="{7FE380B4-69DD-1E47-A926-71367925FB2D}"/>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
        <p:nvSpPr>
          <p:cNvPr id="19" name="Slide Number Placeholder 1">
            <a:extLst>
              <a:ext uri="{FF2B5EF4-FFF2-40B4-BE49-F238E27FC236}">
                <a16:creationId xmlns:a16="http://schemas.microsoft.com/office/drawing/2014/main" id="{29D29E7B-BADE-4B56-B46F-C3538ADDC000}"/>
              </a:ext>
            </a:extLst>
          </p:cNvPr>
          <p:cNvSpPr>
            <a:spLocks noGrp="1"/>
          </p:cNvSpPr>
          <p:nvPr>
            <p:ph type="sldNum" sz="quarter" idx="14"/>
          </p:nvPr>
        </p:nvSpPr>
        <p:spPr>
          <a:xfrm>
            <a:off x="11654343" y="6522694"/>
            <a:ext cx="177939" cy="152898"/>
          </a:xfrm>
        </p:spPr>
        <p:txBody>
          <a:bodyPr/>
          <a:lstStyle/>
          <a:p>
            <a:fld id="{815295A1-976B-814B-9086-58070A62ABA6}" type="slidenum">
              <a:rPr lang="en-GB" smtClean="0"/>
              <a:pPr/>
              <a:t>‹#›</a:t>
            </a:fld>
            <a:endParaRPr lang="en-GB"/>
          </a:p>
        </p:txBody>
      </p:sp>
      <p:grpSp>
        <p:nvGrpSpPr>
          <p:cNvPr id="20" name="Group 19">
            <a:extLst>
              <a:ext uri="{FF2B5EF4-FFF2-40B4-BE49-F238E27FC236}">
                <a16:creationId xmlns:a16="http://schemas.microsoft.com/office/drawing/2014/main" id="{F1AD7F50-8BC4-4D5D-B0ED-9C39E76397B0}"/>
              </a:ext>
            </a:extLst>
          </p:cNvPr>
          <p:cNvGrpSpPr/>
          <p:nvPr userDrawn="1"/>
        </p:nvGrpSpPr>
        <p:grpSpPr>
          <a:xfrm>
            <a:off x="11345466" y="6504727"/>
            <a:ext cx="257975" cy="195538"/>
            <a:chOff x="11421666" y="6498063"/>
            <a:chExt cx="257975" cy="195538"/>
          </a:xfrm>
          <a:solidFill>
            <a:srgbClr val="96A19E"/>
          </a:solidFill>
        </p:grpSpPr>
        <p:pic>
          <p:nvPicPr>
            <p:cNvPr id="21" name="Graphic 20">
              <a:hlinkClick r:id="rId6" action="ppaction://hlinksldjump"/>
              <a:extLst>
                <a:ext uri="{FF2B5EF4-FFF2-40B4-BE49-F238E27FC236}">
                  <a16:creationId xmlns:a16="http://schemas.microsoft.com/office/drawing/2014/main" id="{AC70D8BF-ADBD-4A74-BF38-60002EAFFAFE}"/>
                </a:ext>
              </a:extLst>
            </p:cNvPr>
            <p:cNvPicPr>
              <a:picLocks noChangeAspect="1"/>
            </p:cNvPicPr>
            <p:nvPr/>
          </p:nvPicPr>
          <p:blipFill rotWithShape="1">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l="29635" t="2" r="27075" b="-2"/>
            <a:stretch/>
          </p:blipFill>
          <p:spPr>
            <a:xfrm>
              <a:off x="11421666" y="6516073"/>
              <a:ext cx="69056" cy="159519"/>
            </a:xfrm>
            <a:prstGeom prst="rect">
              <a:avLst/>
            </a:prstGeom>
          </p:spPr>
        </p:pic>
        <p:pic>
          <p:nvPicPr>
            <p:cNvPr id="22" name="Graphic 21">
              <a:hlinkClick r:id="rId6" action="ppaction://hlinksldjump"/>
              <a:extLst>
                <a:ext uri="{FF2B5EF4-FFF2-40B4-BE49-F238E27FC236}">
                  <a16:creationId xmlns:a16="http://schemas.microsoft.com/office/drawing/2014/main" id="{673D4CA7-08A6-4405-B3AC-49BA3D92875C}"/>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11501702" y="6498063"/>
              <a:ext cx="177939" cy="195538"/>
            </a:xfrm>
            <a:prstGeom prst="rect">
              <a:avLst/>
            </a:prstGeom>
          </p:spPr>
        </p:pic>
      </p:grpSp>
      <p:pic>
        <p:nvPicPr>
          <p:cNvPr id="29" name="Graphic 28">
            <a:hlinkClick r:id="" action="ppaction://hlinkshowjump?jump=lastslideviewed"/>
            <a:extLst>
              <a:ext uri="{FF2B5EF4-FFF2-40B4-BE49-F238E27FC236}">
                <a16:creationId xmlns:a16="http://schemas.microsoft.com/office/drawing/2014/main" id="{16060825-0CF7-4897-8938-7946EF0B0B60}"/>
              </a:ext>
            </a:extLst>
          </p:cNvPr>
          <p:cNvPicPr>
            <a:picLocks noChangeAspect="1"/>
          </p:cNvPicPr>
          <p:nvPr userDrawn="1"/>
        </p:nvPicPr>
        <p:blipFill rotWithShape="1">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rcRect l="19780" t="22724" r="21895" b="18952"/>
          <a:stretch/>
        </p:blipFill>
        <p:spPr>
          <a:xfrm flipH="1">
            <a:off x="11063366" y="6486153"/>
            <a:ext cx="232688" cy="232687"/>
          </a:xfrm>
          <a:prstGeom prst="rect">
            <a:avLst/>
          </a:prstGeom>
        </p:spPr>
      </p:pic>
      <p:pic>
        <p:nvPicPr>
          <p:cNvPr id="30" name="Graphic 29" descr="Help">
            <a:hlinkClick r:id="rId13" action="ppaction://hlinksldjump"/>
            <a:extLst>
              <a:ext uri="{FF2B5EF4-FFF2-40B4-BE49-F238E27FC236}">
                <a16:creationId xmlns:a16="http://schemas.microsoft.com/office/drawing/2014/main" id="{5C602C0D-B9F7-47E7-83D6-F141C621D4E1}"/>
              </a:ext>
            </a:extLst>
          </p:cNvPr>
          <p:cNvPicPr>
            <a:picLocks noChangeAspect="1"/>
          </p:cNvPicPr>
          <p:nvPr userDrawn="1"/>
        </p:nvPicPr>
        <p:blipFill>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10767938" y="6479489"/>
            <a:ext cx="246015" cy="246015"/>
          </a:xfrm>
          <a:prstGeom prst="rect">
            <a:avLst/>
          </a:prstGeom>
        </p:spPr>
      </p:pic>
    </p:spTree>
    <p:extLst>
      <p:ext uri="{BB962C8B-B14F-4D97-AF65-F5344CB8AC3E}">
        <p14:creationId xmlns:p14="http://schemas.microsoft.com/office/powerpoint/2010/main" val="235976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1_Vertical Layout 02">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5B89E2E-1088-374C-A8D9-98CDEF219587}"/>
              </a:ext>
            </a:extLst>
          </p:cNvPr>
          <p:cNvSpPr>
            <a:spLocks noGrp="1"/>
          </p:cNvSpPr>
          <p:nvPr>
            <p:ph sz="quarter" idx="15"/>
          </p:nvPr>
        </p:nvSpPr>
        <p:spPr>
          <a:xfrm>
            <a:off x="5219697" y="723900"/>
            <a:ext cx="6446817" cy="54102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 name="Rectangle 2">
            <a:extLst>
              <a:ext uri="{FF2B5EF4-FFF2-40B4-BE49-F238E27FC236}">
                <a16:creationId xmlns:a16="http://schemas.microsoft.com/office/drawing/2014/main" id="{73689E53-B713-7447-AB35-32BF4E7858A9}"/>
              </a:ext>
            </a:extLst>
          </p:cNvPr>
          <p:cNvSpPr/>
          <p:nvPr userDrawn="1"/>
        </p:nvSpPr>
        <p:spPr>
          <a:xfrm flipH="1">
            <a:off x="-1" y="1"/>
            <a:ext cx="4740275" cy="6858000"/>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4" name="Title 1">
            <a:extLst>
              <a:ext uri="{FF2B5EF4-FFF2-40B4-BE49-F238E27FC236}">
                <a16:creationId xmlns:a16="http://schemas.microsoft.com/office/drawing/2014/main" id="{8F8B7B4B-E049-2844-A584-B325505A9548}"/>
              </a:ext>
            </a:extLst>
          </p:cNvPr>
          <p:cNvSpPr>
            <a:spLocks noGrp="1"/>
          </p:cNvSpPr>
          <p:nvPr>
            <p:ph type="title" hasCustomPrompt="1"/>
          </p:nvPr>
        </p:nvSpPr>
        <p:spPr>
          <a:xfrm>
            <a:off x="679085" y="729523"/>
            <a:ext cx="3610112" cy="713584"/>
          </a:xfrm>
          <a:prstGeom prst="rect">
            <a:avLst/>
          </a:prstGeom>
        </p:spPr>
        <p:txBody>
          <a:bodyPr lIns="0" tIns="0" rIns="0" bIns="0">
            <a:noAutofit/>
          </a:bodyPr>
          <a:lstStyle>
            <a:lvl1pPr>
              <a:lnSpc>
                <a:spcPct val="100000"/>
              </a:lnSpc>
              <a:defRPr sz="2400" b="1" i="0" spc="0" baseline="0">
                <a:solidFill>
                  <a:srgbClr val="2E354D"/>
                </a:solidFill>
                <a:latin typeface="Lato" panose="020F0502020204030203" pitchFamily="34" charset="77"/>
              </a:defRPr>
            </a:lvl1pPr>
          </a:lstStyle>
          <a:p>
            <a:r>
              <a:rPr lang="en-GB" noProof="0"/>
              <a:t>Title [24pt bold]</a:t>
            </a:r>
          </a:p>
        </p:txBody>
      </p:sp>
      <p:cxnSp>
        <p:nvCxnSpPr>
          <p:cNvPr id="16" name="Straight Connector 15">
            <a:extLst>
              <a:ext uri="{FF2B5EF4-FFF2-40B4-BE49-F238E27FC236}">
                <a16:creationId xmlns:a16="http://schemas.microsoft.com/office/drawing/2014/main" id="{79686349-A1F4-754A-8159-F858F51B2E98}"/>
              </a:ext>
            </a:extLst>
          </p:cNvPr>
          <p:cNvCxnSpPr>
            <a:cxnSpLocks/>
          </p:cNvCxnSpPr>
          <p:nvPr/>
        </p:nvCxnSpPr>
        <p:spPr>
          <a:xfrm>
            <a:off x="4740275"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1" name="Subtitle 2">
            <a:extLst>
              <a:ext uri="{FF2B5EF4-FFF2-40B4-BE49-F238E27FC236}">
                <a16:creationId xmlns:a16="http://schemas.microsoft.com/office/drawing/2014/main" id="{478137CB-1D18-7E43-BD37-5542A38A23E6}"/>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22" name="Group 21">
            <a:extLst>
              <a:ext uri="{FF2B5EF4-FFF2-40B4-BE49-F238E27FC236}">
                <a16:creationId xmlns:a16="http://schemas.microsoft.com/office/drawing/2014/main" id="{E4235C00-4EA9-1241-BF66-76BEA56C031D}"/>
              </a:ext>
            </a:extLst>
          </p:cNvPr>
          <p:cNvGrpSpPr/>
          <p:nvPr userDrawn="1"/>
        </p:nvGrpSpPr>
        <p:grpSpPr>
          <a:xfrm>
            <a:off x="277128" y="187324"/>
            <a:ext cx="1980000" cy="256598"/>
            <a:chOff x="277128" y="187324"/>
            <a:chExt cx="1980000" cy="256598"/>
          </a:xfrm>
        </p:grpSpPr>
        <p:pic>
          <p:nvPicPr>
            <p:cNvPr id="23" name="Graphic 22">
              <a:extLst>
                <a:ext uri="{FF2B5EF4-FFF2-40B4-BE49-F238E27FC236}">
                  <a16:creationId xmlns:a16="http://schemas.microsoft.com/office/drawing/2014/main" id="{4E1B3DD0-616B-7B4E-9FA7-C11BBBB7EC21}"/>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4" name="Subtitle 2">
              <a:extLst>
                <a:ext uri="{FF2B5EF4-FFF2-40B4-BE49-F238E27FC236}">
                  <a16:creationId xmlns:a16="http://schemas.microsoft.com/office/drawing/2014/main" id="{0806C59D-1577-9C4D-BB76-1EBC21973434}"/>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2" name="Slide Number Placeholder 1">
            <a:extLst>
              <a:ext uri="{FF2B5EF4-FFF2-40B4-BE49-F238E27FC236}">
                <a16:creationId xmlns:a16="http://schemas.microsoft.com/office/drawing/2014/main" id="{41FC5337-FE48-E04F-8042-C4EE195111A8}"/>
              </a:ext>
            </a:extLst>
          </p:cNvPr>
          <p:cNvSpPr>
            <a:spLocks noGrp="1"/>
          </p:cNvSpPr>
          <p:nvPr>
            <p:ph type="sldNum" sz="quarter" idx="14"/>
          </p:nvPr>
        </p:nvSpPr>
        <p:spPr/>
        <p:txBody>
          <a:bodyPr/>
          <a:lstStyle/>
          <a:p>
            <a:fld id="{815295A1-976B-814B-9086-58070A62ABA6}" type="slidenum">
              <a:rPr lang="en-GB" smtClean="0"/>
              <a:pPr/>
              <a:t>‹#›</a:t>
            </a:fld>
            <a:endParaRPr lang="en-GB"/>
          </a:p>
        </p:txBody>
      </p:sp>
      <p:sp>
        <p:nvSpPr>
          <p:cNvPr id="28" name="Text Placeholder 17">
            <a:extLst>
              <a:ext uri="{FF2B5EF4-FFF2-40B4-BE49-F238E27FC236}">
                <a16:creationId xmlns:a16="http://schemas.microsoft.com/office/drawing/2014/main" id="{582DCBF8-E9DF-9946-A24C-7CB8DE3E3321}"/>
              </a:ext>
            </a:extLst>
          </p:cNvPr>
          <p:cNvSpPr>
            <a:spLocks noGrp="1"/>
          </p:cNvSpPr>
          <p:nvPr>
            <p:ph type="body" sz="quarter" idx="16" hasCustomPrompt="1"/>
          </p:nvPr>
        </p:nvSpPr>
        <p:spPr>
          <a:xfrm>
            <a:off x="685799" y="2163763"/>
            <a:ext cx="3600000" cy="3970337"/>
          </a:xfrm>
          <a:prstGeom prst="rect">
            <a:avLst/>
          </a:prstGeom>
        </p:spPr>
        <p:txBody>
          <a:bodyPr lIns="0">
            <a:noAutofit/>
          </a:bodyPr>
          <a:lstStyle>
            <a:lvl1pPr>
              <a:spcBef>
                <a:spcPts val="0"/>
              </a:spcBef>
              <a:spcAft>
                <a:spcPts val="800"/>
              </a:spcAft>
              <a:defRPr sz="1200">
                <a:latin typeface="Lato" panose="020F0502020204030203" pitchFamily="34" charset="0"/>
                <a:ea typeface="Lato" panose="020F0502020204030203" pitchFamily="34" charset="0"/>
                <a:cs typeface="Lato" panose="020F0502020204030203" pitchFamily="34" charset="0"/>
              </a:defRPr>
            </a:lvl1pPr>
            <a:lvl2pPr>
              <a:spcBef>
                <a:spcPts val="0"/>
              </a:spcBef>
              <a:spcAft>
                <a:spcPts val="800"/>
              </a:spcAft>
              <a:defRPr sz="1200" b="0" i="0">
                <a:latin typeface="Lato Light" panose="020F0502020204030203" pitchFamily="34" charset="0"/>
                <a:ea typeface="Lato Light" panose="020F0502020204030203" pitchFamily="34" charset="0"/>
                <a:cs typeface="Lato Light" panose="020F0502020204030203" pitchFamily="34" charset="0"/>
              </a:defRPr>
            </a:lvl2pPr>
            <a:lvl3pPr marL="135450" indent="-135450">
              <a:spcBef>
                <a:spcPts val="0"/>
              </a:spcBef>
              <a:spcAft>
                <a:spcPts val="600"/>
              </a:spcAft>
              <a:buSzPct val="120000"/>
              <a:buFont typeface="Arial" panose="020B0604020202020204" pitchFamily="34" charset="0"/>
              <a:buChar char="•"/>
              <a:defRPr sz="1200" b="0" i="0">
                <a:latin typeface="Lato Light" panose="020F0502020204030203" pitchFamily="34" charset="0"/>
                <a:ea typeface="Lato Light" panose="020F0502020204030203" pitchFamily="34" charset="0"/>
                <a:cs typeface="Lato Light" panose="020F0502020204030203" pitchFamily="34" charset="0"/>
              </a:defRPr>
            </a:lvl3pPr>
            <a:lvl4pPr marL="300500" indent="-137550">
              <a:spcBef>
                <a:spcPts val="0"/>
              </a:spcBef>
              <a:spcAft>
                <a:spcPts val="400"/>
              </a:spcAft>
              <a:buSzPct val="80000"/>
              <a:buFont typeface="Courier New" panose="02070309020205020404" pitchFamily="49" charset="0"/>
              <a:buChar char="o"/>
              <a:defRPr sz="1200" b="0" i="0">
                <a:latin typeface="Lato Light" panose="020F0502020204030203" pitchFamily="34" charset="0"/>
                <a:ea typeface="Lato Light" panose="020F0502020204030203" pitchFamily="34" charset="0"/>
                <a:cs typeface="Lato Light" panose="020F0502020204030203" pitchFamily="34" charset="0"/>
              </a:defRPr>
            </a:lvl4pPr>
            <a:lvl5pPr marL="0" indent="-192600">
              <a:spcBef>
                <a:spcPts val="0"/>
              </a:spcBef>
              <a:spcAft>
                <a:spcPts val="400"/>
              </a:spcAft>
              <a:buSzPct val="100000"/>
              <a:buFont typeface="+mj-lt"/>
              <a:buAutoNum type="arabicPeriod"/>
              <a:defRPr sz="1200" b="0" i="0">
                <a:latin typeface="Lato Light" panose="020F0502020204030203" pitchFamily="34" charset="0"/>
                <a:ea typeface="Lato Light" panose="020F0502020204030203" pitchFamily="34" charset="0"/>
                <a:cs typeface="Lato Light" panose="020F0502020204030203" pitchFamily="34" charset="0"/>
              </a:defRPr>
            </a:lvl5pPr>
          </a:lstStyle>
          <a:p>
            <a:pPr lvl="0"/>
            <a:r>
              <a:rPr lang="en-GB" noProof="0"/>
              <a:t>Click to edit [12pt bold/light – TAB to cycle through styles]</a:t>
            </a:r>
          </a:p>
          <a:p>
            <a:pPr lvl="1"/>
            <a:r>
              <a:rPr lang="en-GB" noProof="0"/>
              <a:t>Second level</a:t>
            </a:r>
          </a:p>
          <a:p>
            <a:pPr lvl="2"/>
            <a:r>
              <a:rPr lang="en-GB" noProof="0"/>
              <a:t>Third level</a:t>
            </a:r>
          </a:p>
          <a:p>
            <a:pPr lvl="3"/>
            <a:r>
              <a:rPr lang="en-GB" noProof="0"/>
              <a:t>Fourth level</a:t>
            </a:r>
          </a:p>
          <a:p>
            <a:pPr lvl="4"/>
            <a:r>
              <a:rPr lang="en-GB" noProof="0"/>
              <a:t>Fifth levels</a:t>
            </a:r>
          </a:p>
        </p:txBody>
      </p:sp>
      <p:sp>
        <p:nvSpPr>
          <p:cNvPr id="32" name="Text Placeholder 2">
            <a:extLst>
              <a:ext uri="{FF2B5EF4-FFF2-40B4-BE49-F238E27FC236}">
                <a16:creationId xmlns:a16="http://schemas.microsoft.com/office/drawing/2014/main" id="{EA2BCA72-896D-684F-A806-B02D55B73D5B}"/>
              </a:ext>
            </a:extLst>
          </p:cNvPr>
          <p:cNvSpPr>
            <a:spLocks noGrp="1"/>
          </p:cNvSpPr>
          <p:nvPr>
            <p:ph type="body" idx="1" hasCustomPrompt="1"/>
          </p:nvPr>
        </p:nvSpPr>
        <p:spPr>
          <a:xfrm>
            <a:off x="685237" y="1582699"/>
            <a:ext cx="3603960" cy="424018"/>
          </a:xfrm>
          <a:prstGeom prst="rect">
            <a:avLst/>
          </a:prstGeom>
        </p:spPr>
        <p:txBody>
          <a:bodyPr lIns="0" tIns="0" rIns="0" bIns="0" anchor="t">
            <a:noAutofit/>
          </a:bodyPr>
          <a:lstStyle>
            <a:lvl1pPr marL="0" indent="0">
              <a:lnSpc>
                <a:spcPct val="120000"/>
              </a:lnSpc>
              <a:buNone/>
              <a:defRPr sz="1200" b="0" i="0" spc="0" baseline="0">
                <a:solidFill>
                  <a:srgbClr val="2E354D"/>
                </a:solidFill>
                <a:latin typeface="Lato Light" panose="020F0302020204030203" pitchFamily="34" charset="77"/>
                <a:ea typeface="Open Sans" charset="0"/>
                <a:cs typeface="Open Sans"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Sub-title [12pt light]</a:t>
            </a:r>
          </a:p>
        </p:txBody>
      </p:sp>
      <p:pic>
        <p:nvPicPr>
          <p:cNvPr id="29" name="SVG">
            <a:extLst>
              <a:ext uri="{FF2B5EF4-FFF2-40B4-BE49-F238E27FC236}">
                <a16:creationId xmlns:a16="http://schemas.microsoft.com/office/drawing/2014/main" id="{DB7377B0-C123-AB4D-9E93-59B5E415858E}"/>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69553" y="871297"/>
            <a:ext cx="379722" cy="104400"/>
          </a:xfrm>
          <a:prstGeom prst="rect">
            <a:avLst/>
          </a:prstGeom>
        </p:spPr>
      </p:pic>
    </p:spTree>
    <p:extLst>
      <p:ext uri="{BB962C8B-B14F-4D97-AF65-F5344CB8AC3E}">
        <p14:creationId xmlns:p14="http://schemas.microsoft.com/office/powerpoint/2010/main" val="3074537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1_Full Grey layout">
    <p:bg>
      <p:bgPr>
        <a:solidFill>
          <a:srgbClr val="F6F6F6"/>
        </a:solidFill>
        <a:effectLst/>
      </p:bgPr>
    </p:bg>
    <p:spTree>
      <p:nvGrpSpPr>
        <p:cNvPr id="1" name=""/>
        <p:cNvGrpSpPr/>
        <p:nvPr/>
      </p:nvGrpSpPr>
      <p:grpSpPr>
        <a:xfrm>
          <a:off x="0" y="0"/>
          <a:ext cx="0" cy="0"/>
          <a:chOff x="0" y="0"/>
          <a:chExt cx="0" cy="0"/>
        </a:xfrm>
      </p:grpSpPr>
      <p:sp>
        <p:nvSpPr>
          <p:cNvPr id="17" name="Subtitle 2">
            <a:extLst>
              <a:ext uri="{FF2B5EF4-FFF2-40B4-BE49-F238E27FC236}">
                <a16:creationId xmlns:a16="http://schemas.microsoft.com/office/drawing/2014/main" id="{AD110D96-7495-CC48-8524-6909251DBDF2}"/>
              </a:ext>
            </a:extLst>
          </p:cNvPr>
          <p:cNvSpPr txBox="1">
            <a:spLocks/>
          </p:cNvSpPr>
          <p:nvPr userDrawn="1"/>
        </p:nvSpPr>
        <p:spPr>
          <a:xfrm>
            <a:off x="703640" y="6505009"/>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rPr>
              <a:t>EY Seren © 2020</a:t>
            </a:r>
          </a:p>
          <a:p>
            <a:pPr>
              <a:lnSpc>
                <a:spcPct val="100000"/>
              </a:lnSpc>
              <a:spcBef>
                <a:spcPts val="0"/>
              </a:spcBef>
              <a:buFontTx/>
              <a:buNone/>
              <a:defRPr/>
            </a:pPr>
            <a:endParaRPr lang="en-GB" sz="600" spc="10" noProof="0">
              <a:solidFill>
                <a:schemeClr val="bg2"/>
              </a:solidFill>
              <a:latin typeface="Lato" panose="020F0502020204030203" pitchFamily="34" charset="0"/>
              <a:ea typeface="Lato" panose="020F0502020204030203" pitchFamily="34" charset="0"/>
              <a:cs typeface="Lato" panose="020F0502020204030203" pitchFamily="34" charset="0"/>
            </a:endParaRPr>
          </a:p>
        </p:txBody>
      </p:sp>
      <p:grpSp>
        <p:nvGrpSpPr>
          <p:cNvPr id="20" name="Group 19">
            <a:extLst>
              <a:ext uri="{FF2B5EF4-FFF2-40B4-BE49-F238E27FC236}">
                <a16:creationId xmlns:a16="http://schemas.microsoft.com/office/drawing/2014/main" id="{916BBAC1-7AD1-B34D-9BEA-18DCD7443892}"/>
              </a:ext>
            </a:extLst>
          </p:cNvPr>
          <p:cNvGrpSpPr/>
          <p:nvPr userDrawn="1"/>
        </p:nvGrpSpPr>
        <p:grpSpPr>
          <a:xfrm>
            <a:off x="277128" y="187324"/>
            <a:ext cx="1980000" cy="256598"/>
            <a:chOff x="277128" y="187324"/>
            <a:chExt cx="1980000" cy="256598"/>
          </a:xfrm>
        </p:grpSpPr>
        <p:pic>
          <p:nvPicPr>
            <p:cNvPr id="22" name="Graphic 21">
              <a:extLst>
                <a:ext uri="{FF2B5EF4-FFF2-40B4-BE49-F238E27FC236}">
                  <a16:creationId xmlns:a16="http://schemas.microsoft.com/office/drawing/2014/main" id="{A8135C2C-76BC-674E-9131-5748A81139D5}"/>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655540" y="187324"/>
              <a:ext cx="525412" cy="237465"/>
            </a:xfrm>
            <a:prstGeom prst="rect">
              <a:avLst/>
            </a:prstGeom>
          </p:spPr>
        </p:pic>
        <p:sp>
          <p:nvSpPr>
            <p:cNvPr id="26" name="Subtitle 2">
              <a:extLst>
                <a:ext uri="{FF2B5EF4-FFF2-40B4-BE49-F238E27FC236}">
                  <a16:creationId xmlns:a16="http://schemas.microsoft.com/office/drawing/2014/main" id="{A5423890-8954-DA49-986E-C69EB1743F20}"/>
                </a:ext>
              </a:extLst>
            </p:cNvPr>
            <p:cNvSpPr txBox="1">
              <a:spLocks/>
            </p:cNvSpPr>
            <p:nvPr userDrawn="1"/>
          </p:nvSpPr>
          <p:spPr>
            <a:xfrm>
              <a:off x="277128"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lumMod val="50000"/>
                    </a:schemeClr>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grpSp>
      <p:sp>
        <p:nvSpPr>
          <p:cNvPr id="2" name="Slide Number Placeholder 1">
            <a:extLst>
              <a:ext uri="{FF2B5EF4-FFF2-40B4-BE49-F238E27FC236}">
                <a16:creationId xmlns:a16="http://schemas.microsoft.com/office/drawing/2014/main" id="{EBDC7803-68E6-E64C-8C93-879B29D55D44}"/>
              </a:ext>
            </a:extLst>
          </p:cNvPr>
          <p:cNvSpPr>
            <a:spLocks noGrp="1"/>
          </p:cNvSpPr>
          <p:nvPr>
            <p:ph type="sldNum" sz="quarter" idx="14"/>
          </p:nvPr>
        </p:nvSpPr>
        <p:spPr/>
        <p:txBody>
          <a:bodyPr/>
          <a:lstStyle/>
          <a:p>
            <a:fld id="{815295A1-976B-814B-9086-58070A62ABA6}" type="slidenum">
              <a:rPr lang="en-GB" smtClean="0"/>
              <a:pPr/>
              <a:t>‹#›</a:t>
            </a:fld>
            <a:endParaRPr lang="en-GB"/>
          </a:p>
        </p:txBody>
      </p:sp>
      <p:pic>
        <p:nvPicPr>
          <p:cNvPr id="21" name="SVG">
            <a:extLst>
              <a:ext uri="{FF2B5EF4-FFF2-40B4-BE49-F238E27FC236}">
                <a16:creationId xmlns:a16="http://schemas.microsoft.com/office/drawing/2014/main" id="{BB265601-D3D5-B449-8355-5DF59C6F376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23279" y="3191691"/>
            <a:ext cx="1726273" cy="474618"/>
          </a:xfrm>
          <a:prstGeom prst="rect">
            <a:avLst/>
          </a:prstGeom>
        </p:spPr>
      </p:pic>
    </p:spTree>
    <p:extLst>
      <p:ext uri="{BB962C8B-B14F-4D97-AF65-F5344CB8AC3E}">
        <p14:creationId xmlns:p14="http://schemas.microsoft.com/office/powerpoint/2010/main" val="2852871262"/>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theme" Target="../theme/theme3.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10" Type="http://schemas.openxmlformats.org/officeDocument/2006/relationships/theme" Target="../theme/theme4.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image" Target="../media/image1.emf"/></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2C51910-9952-D543-9521-48B6E2CD5390}"/>
              </a:ext>
            </a:extLst>
          </p:cNvPr>
          <p:cNvSpPr/>
          <p:nvPr userDrawn="1"/>
        </p:nvSpPr>
        <p:spPr>
          <a:xfrm>
            <a:off x="2813436" y="1861828"/>
            <a:ext cx="6565128" cy="3392404"/>
          </a:xfrm>
          <a:prstGeom prst="rect">
            <a:avLst/>
          </a:prstGeom>
        </p:spPr>
        <p:txBody>
          <a:bodyPr wrap="square">
            <a:spAutoFit/>
          </a:bodyPr>
          <a:lstStyle/>
          <a:p>
            <a:pPr marL="0" marR="0" lvl="0" indent="0" algn="ctr" defTabSz="914400" rtl="0" eaLnBrk="1" fontAlgn="auto" latinLnBrk="0" hangingPunct="1">
              <a:lnSpc>
                <a:spcPct val="125000"/>
              </a:lnSpc>
              <a:spcBef>
                <a:spcPts val="1400"/>
              </a:spcBef>
              <a:spcAft>
                <a:spcPts val="0"/>
              </a:spcAft>
              <a:buClrTx/>
              <a:buSzTx/>
              <a:buFontTx/>
              <a:buNone/>
              <a:tabLst/>
              <a:defRPr/>
            </a:pPr>
            <a:r>
              <a:rPr lang="en-GB" sz="2800" b="1" i="0" noProof="0">
                <a:solidFill>
                  <a:srgbClr val="2E354D"/>
                </a:solidFill>
                <a:latin typeface="Lato" panose="020F0502020204030203" pitchFamily="34" charset="77"/>
                <a:ea typeface="Open Sans" charset="0"/>
                <a:cs typeface="Open Sans" charset="0"/>
              </a:rPr>
              <a:t>Before you start using this template, please create your own copy – locally or in your project folder. Once you’ve done that, go ahead and delete this slide – and all the instructions.</a:t>
            </a:r>
            <a:endParaRPr lang="en-GB" sz="2400" kern="1200">
              <a:solidFill>
                <a:schemeClr val="tx1"/>
              </a:solidFill>
              <a:effectLst/>
              <a:latin typeface="+mn-lt"/>
              <a:ea typeface="+mn-ea"/>
              <a:cs typeface="+mn-cs"/>
              <a:sym typeface="Apple Color Emoji" pitchFamily="2" charset="0"/>
            </a:endParaRPr>
          </a:p>
          <a:p>
            <a:pPr marL="0" marR="0" lvl="0" indent="0" algn="ctr" defTabSz="914400" rtl="0" eaLnBrk="1" fontAlgn="auto" latinLnBrk="0" hangingPunct="1">
              <a:lnSpc>
                <a:spcPct val="125000"/>
              </a:lnSpc>
              <a:spcBef>
                <a:spcPts val="1400"/>
              </a:spcBef>
              <a:spcAft>
                <a:spcPts val="0"/>
              </a:spcAft>
              <a:buClrTx/>
              <a:buSzTx/>
              <a:buFontTx/>
              <a:buNone/>
              <a:tabLst/>
              <a:defRPr/>
            </a:pPr>
            <a:r>
              <a:rPr lang="en-GB" sz="2400" kern="1200">
                <a:solidFill>
                  <a:schemeClr val="bg2"/>
                </a:solidFill>
                <a:effectLst/>
                <a:latin typeface="+mn-lt"/>
                <a:ea typeface="+mn-ea"/>
                <a:cs typeface="+mn-cs"/>
                <a:sym typeface="Apple Color Emoji" pitchFamily="2" charset="0"/>
              </a:rPr>
              <a:t>(unless you want to keep them as a souvenir </a:t>
            </a:r>
            <a:r>
              <a:rPr lang="en-GB" sz="2000" kern="1200">
                <a:solidFill>
                  <a:schemeClr val="bg2"/>
                </a:solidFill>
                <a:effectLst/>
                <a:latin typeface="+mn-lt"/>
                <a:ea typeface="+mn-ea"/>
                <a:cs typeface="+mn-cs"/>
                <a:sym typeface="Apple Color Emoji" pitchFamily="2" charset="0"/>
              </a:rPr>
              <a:t>☺️</a:t>
            </a:r>
            <a:r>
              <a:rPr lang="en-GB" sz="2400" kern="1200">
                <a:solidFill>
                  <a:schemeClr val="bg2"/>
                </a:solidFill>
                <a:effectLst/>
                <a:latin typeface="+mn-lt"/>
                <a:ea typeface="+mn-ea"/>
                <a:cs typeface="+mn-cs"/>
                <a:sym typeface="Apple Color Emoji" pitchFamily="2" charset="0"/>
              </a:rPr>
              <a:t>)</a:t>
            </a:r>
            <a:endParaRPr lang="en-GB" sz="1600" kern="1200">
              <a:solidFill>
                <a:schemeClr val="bg2"/>
              </a:solidFill>
              <a:effectLst/>
              <a:latin typeface="+mn-lt"/>
              <a:ea typeface="+mn-ea"/>
              <a:cs typeface="+mn-cs"/>
            </a:endParaRPr>
          </a:p>
        </p:txBody>
      </p:sp>
    </p:spTree>
    <p:extLst>
      <p:ext uri="{BB962C8B-B14F-4D97-AF65-F5344CB8AC3E}">
        <p14:creationId xmlns:p14="http://schemas.microsoft.com/office/powerpoint/2010/main" val="414671140"/>
      </p:ext>
    </p:extLst>
  </p:cSld>
  <p:clrMap bg1="lt1" tx1="dk1" bg2="lt2" tx2="dk2" accent1="accent1" accent2="accent2" accent3="accent3" accent4="accent4" accent5="accent5" accent6="accent6" hlink="hlink" folHlink="folHlink"/>
  <p:sldLayoutIdLst>
    <p:sldLayoutId id="2147483976"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73000"/>
          </a:schemeClr>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66DDD98-52B1-4143-B4F0-520E3573189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250000" y="6408782"/>
            <a:ext cx="582282" cy="215880"/>
          </a:xfrm>
          <a:prstGeom prst="rect">
            <a:avLst/>
          </a:prstGeom>
        </p:spPr>
      </p:pic>
      <p:sp>
        <p:nvSpPr>
          <p:cNvPr id="9" name="Subtitle 2">
            <a:extLst>
              <a:ext uri="{FF2B5EF4-FFF2-40B4-BE49-F238E27FC236}">
                <a16:creationId xmlns:a16="http://schemas.microsoft.com/office/drawing/2014/main" id="{10D0975F-5658-5E4B-B830-DBF762EDEB72}"/>
              </a:ext>
            </a:extLst>
          </p:cNvPr>
          <p:cNvSpPr txBox="1">
            <a:spLocks/>
          </p:cNvSpPr>
          <p:nvPr userDrawn="1"/>
        </p:nvSpPr>
        <p:spPr>
          <a:xfrm>
            <a:off x="703640" y="6504588"/>
            <a:ext cx="306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600" spc="10" noProof="0">
                <a:solidFill>
                  <a:schemeClr val="bg1"/>
                </a:solidFill>
                <a:latin typeface="Lato" panose="020F0502020204030203" pitchFamily="34" charset="77"/>
              </a:rPr>
              <a:t>EY Seren © 2020 – This document is classified as protected</a:t>
            </a:r>
          </a:p>
          <a:p>
            <a:pPr>
              <a:lnSpc>
                <a:spcPct val="100000"/>
              </a:lnSpc>
              <a:spcBef>
                <a:spcPts val="0"/>
              </a:spcBef>
              <a:buFontTx/>
              <a:buNone/>
              <a:defRPr/>
            </a:pPr>
            <a:endParaRPr lang="en-GB" sz="600" spc="10" noProof="0">
              <a:solidFill>
                <a:schemeClr val="bg1"/>
              </a:solidFill>
              <a:latin typeface="Lato" panose="020F0502020204030203" pitchFamily="34" charset="77"/>
            </a:endParaRPr>
          </a:p>
        </p:txBody>
      </p:sp>
      <p:grpSp>
        <p:nvGrpSpPr>
          <p:cNvPr id="8" name="Group 7">
            <a:extLst>
              <a:ext uri="{FF2B5EF4-FFF2-40B4-BE49-F238E27FC236}">
                <a16:creationId xmlns:a16="http://schemas.microsoft.com/office/drawing/2014/main" id="{3C30D150-397A-EC4D-90F0-B4AC4B346B9D}"/>
              </a:ext>
            </a:extLst>
          </p:cNvPr>
          <p:cNvGrpSpPr/>
          <p:nvPr userDrawn="1"/>
        </p:nvGrpSpPr>
        <p:grpSpPr>
          <a:xfrm>
            <a:off x="-4057650" y="-398653"/>
            <a:ext cx="3928804" cy="10557375"/>
            <a:chOff x="-4057650" y="-398653"/>
            <a:chExt cx="3928804" cy="10557375"/>
          </a:xfrm>
        </p:grpSpPr>
        <p:sp>
          <p:nvSpPr>
            <p:cNvPr id="10" name="Rectangle 9">
              <a:extLst>
                <a:ext uri="{FF2B5EF4-FFF2-40B4-BE49-F238E27FC236}">
                  <a16:creationId xmlns:a16="http://schemas.microsoft.com/office/drawing/2014/main" id="{D3E0CDE4-D800-174A-A6ED-029BBC449F81}"/>
                </a:ext>
              </a:extLst>
            </p:cNvPr>
            <p:cNvSpPr/>
            <p:nvPr userDrawn="1"/>
          </p:nvSpPr>
          <p:spPr>
            <a:xfrm>
              <a:off x="-4057650" y="15488"/>
              <a:ext cx="3928804" cy="10143234"/>
            </a:xfrm>
            <a:prstGeom prst="rect">
              <a:avLst/>
            </a:prstGeom>
            <a:solidFill>
              <a:srgbClr val="D540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latin typeface="Lato" panose="020F0502020204030203" pitchFamily="34" charset="0"/>
                <a:ea typeface="Lato" panose="020F0502020204030203" pitchFamily="34" charset="0"/>
                <a:cs typeface="Lato" panose="020F0502020204030203" pitchFamily="34" charset="0"/>
              </a:endParaRPr>
            </a:p>
          </p:txBody>
        </p:sp>
        <p:sp>
          <p:nvSpPr>
            <p:cNvPr id="11" name="TextBox 10">
              <a:extLst>
                <a:ext uri="{FF2B5EF4-FFF2-40B4-BE49-F238E27FC236}">
                  <a16:creationId xmlns:a16="http://schemas.microsoft.com/office/drawing/2014/main" id="{DAC99420-3819-3748-A971-942D50BA8D68}"/>
                </a:ext>
              </a:extLst>
            </p:cNvPr>
            <p:cNvSpPr txBox="1"/>
            <p:nvPr userDrawn="1"/>
          </p:nvSpPr>
          <p:spPr>
            <a:xfrm>
              <a:off x="-3857335" y="105103"/>
              <a:ext cx="3450469" cy="8045627"/>
            </a:xfrm>
            <a:prstGeom prst="rect">
              <a:avLst/>
            </a:prstGeom>
          </p:spPr>
          <p:txBody>
            <a:bodyPr vert="horz" wrap="square" lIns="0" tIns="0" rIns="0" bIns="0" rtlCol="0" anchor="t">
              <a:noAutofit/>
            </a:bodyPr>
            <a:lstStyle/>
            <a:p>
              <a:pPr algn="l">
                <a:lnSpc>
                  <a:spcPct val="100000"/>
                </a:lnSpc>
                <a:spcBef>
                  <a:spcPts val="0"/>
                </a:spcBef>
                <a:spcAft>
                  <a:spcPts val="600"/>
                </a:spcAft>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This is a generic, example image that can work for a variety of presentations. When selecting something new, please consider the following:</a:t>
              </a:r>
            </a:p>
            <a:p>
              <a:pPr algn="l">
                <a:lnSpc>
                  <a:spcPct val="100000"/>
                </a:lnSpc>
                <a:spcBef>
                  <a:spcPts val="800"/>
                </a:spcBef>
                <a:spcAft>
                  <a:spcPts val="0"/>
                </a:spcAft>
              </a:pPr>
              <a:r>
                <a:rPr lang="en-GB" sz="1200" b="1" i="0" cap="all" baseline="0" noProof="0">
                  <a:solidFill>
                    <a:schemeClr val="bg1"/>
                  </a:solidFill>
                  <a:latin typeface="Lato" panose="020F0502020204030203" pitchFamily="34" charset="0"/>
                  <a:ea typeface="Lato" panose="020F0502020204030203" pitchFamily="34" charset="0"/>
                  <a:cs typeface="Lato" panose="020F0502020204030203" pitchFamily="34" charset="0"/>
                </a:rPr>
                <a:t>People</a:t>
              </a:r>
              <a:r>
                <a:rPr lang="en-GB" sz="1200" b="1" i="0" noProof="0">
                  <a:solidFill>
                    <a:schemeClr val="bg1"/>
                  </a:solidFill>
                  <a:latin typeface="Lato" panose="020F0502020204030203" pitchFamily="34" charset="0"/>
                  <a:ea typeface="Lato" panose="020F0502020204030203" pitchFamily="34" charset="0"/>
                  <a:cs typeface="Lato" panose="020F0502020204030203" pitchFamily="34" charset="0"/>
                </a:rPr>
                <a:t> </a:t>
              </a: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a:t>
              </a:r>
            </a:p>
            <a:p>
              <a:pPr algn="l">
                <a:lnSpc>
                  <a:spcPct val="100000"/>
                </a:lnSpc>
                <a:spcBef>
                  <a:spcPts val="0"/>
                </a:spcBef>
                <a:spcAft>
                  <a:spcPts val="600"/>
                </a:spcAft>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key message</a:t>
              </a:r>
              <a:r>
                <a:rPr lang="en-GB" sz="1200" b="0" i="1" noProof="0">
                  <a:solidFill>
                    <a:schemeClr val="bg1"/>
                  </a:solidFill>
                  <a:latin typeface="Lato" panose="020F0502020204030203" pitchFamily="34" charset="0"/>
                  <a:ea typeface="Lato" panose="020F0502020204030203" pitchFamily="34" charset="0"/>
                  <a:cs typeface="Lato" panose="020F0502020204030203" pitchFamily="34" charset="0"/>
                </a:rPr>
                <a:t>: it’s all about people</a:t>
              </a:r>
            </a:p>
            <a:p>
              <a:pPr marL="177750" indent="-177750" algn="l">
                <a:lnSpc>
                  <a:spcPct val="100000"/>
                </a:lnSpc>
                <a:spcBef>
                  <a:spcPts val="0"/>
                </a:spcBef>
                <a:spcAft>
                  <a:spcPts val="600"/>
                </a:spcAft>
                <a:buSzPct val="120000"/>
                <a:buFont typeface="Arial" panose="020B0604020202020204" pitchFamily="34" charset="0"/>
                <a:buChar char="•"/>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Favour own folks wherever possible, over generic people, preferably doing something related to our day-to-day work. </a:t>
              </a:r>
            </a:p>
            <a:p>
              <a:pPr marL="177750" marR="0" lvl="0" indent="-177750" algn="l" defTabSz="914400" rtl="0" eaLnBrk="1" fontAlgn="auto" latinLnBrk="0" hangingPunct="1">
                <a:lnSpc>
                  <a:spcPct val="100000"/>
                </a:lnSpc>
                <a:spcBef>
                  <a:spcPts val="0"/>
                </a:spcBef>
                <a:spcAft>
                  <a:spcPts val="600"/>
                </a:spcAft>
                <a:buClrTx/>
                <a:buSzPct val="120000"/>
                <a:buFont typeface="Arial" panose="020B0604020202020204" pitchFamily="34" charset="0"/>
                <a:buChar char="•"/>
                <a:tabLst/>
                <a:defRPr/>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Natural, human moments (but no ‘thinking man’ poses please). </a:t>
              </a:r>
            </a:p>
            <a:p>
              <a:pPr marL="177750" marR="0" lvl="0" indent="-177750" algn="l" defTabSz="914400" rtl="0" eaLnBrk="1" fontAlgn="auto" latinLnBrk="0" hangingPunct="1">
                <a:lnSpc>
                  <a:spcPct val="100000"/>
                </a:lnSpc>
                <a:spcBef>
                  <a:spcPts val="0"/>
                </a:spcBef>
                <a:spcAft>
                  <a:spcPts val="600"/>
                </a:spcAft>
                <a:buClrTx/>
                <a:buSzPct val="120000"/>
                <a:buFont typeface="Arial" panose="020B0604020202020204" pitchFamily="34" charset="0"/>
                <a:buChar char="•"/>
                <a:tabLst/>
                <a:defRPr/>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a:t>
              </a:r>
              <a:r>
                <a:rPr lang="en-GB" sz="1200" b="0" i="1" noProof="0">
                  <a:solidFill>
                    <a:schemeClr val="bg1"/>
                  </a:solidFill>
                  <a:latin typeface="Lato" panose="020F0502020204030203" pitchFamily="34" charset="0"/>
                  <a:ea typeface="Lato" panose="020F0502020204030203" pitchFamily="34" charset="0"/>
                  <a:cs typeface="Lato" panose="020F0502020204030203" pitchFamily="34" charset="0"/>
                </a:rPr>
                <a:t>Reportage</a:t>
              </a: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 over portraits and staging</a:t>
              </a:r>
            </a:p>
            <a:p>
              <a:pPr marL="177750" indent="-177750" algn="l">
                <a:lnSpc>
                  <a:spcPct val="100000"/>
                </a:lnSpc>
                <a:spcBef>
                  <a:spcPts val="0"/>
                </a:spcBef>
                <a:spcAft>
                  <a:spcPts val="600"/>
                </a:spcAft>
                <a:buSzPct val="120000"/>
                <a:buFont typeface="Arial" panose="020B0604020202020204" pitchFamily="34" charset="0"/>
                <a:buChar char="•"/>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Fun moments are ok but try to avoid ‘wacky’ you-don’t-have-to-be-crazy-to-work-here-but-it-helps shots</a:t>
              </a:r>
            </a:p>
            <a:p>
              <a:pPr marL="0" marR="0" lvl="0" indent="0" algn="l" defTabSz="914400" rtl="0" eaLnBrk="1" fontAlgn="auto" latinLnBrk="0" hangingPunct="1">
                <a:lnSpc>
                  <a:spcPct val="100000"/>
                </a:lnSpc>
                <a:spcBef>
                  <a:spcPts val="800"/>
                </a:spcBef>
                <a:spcAft>
                  <a:spcPts val="0"/>
                </a:spcAft>
                <a:buClrTx/>
                <a:buSzPct val="120000"/>
                <a:buFont typeface="Arial" panose="020B0604020202020204" pitchFamily="34" charset="0"/>
                <a:buNone/>
                <a:tabLst/>
                <a:defRPr/>
              </a:pPr>
              <a:r>
                <a:rPr lang="en-GB" sz="1200" b="1" i="0" cap="all" baseline="0" noProof="0">
                  <a:solidFill>
                    <a:schemeClr val="bg1"/>
                  </a:solidFill>
                  <a:latin typeface="Lato" panose="020F0502020204030203" pitchFamily="34" charset="0"/>
                  <a:ea typeface="Lato" panose="020F0502020204030203" pitchFamily="34" charset="0"/>
                  <a:cs typeface="Lato" panose="020F0502020204030203" pitchFamily="34" charset="0"/>
                </a:rPr>
                <a:t>The natural world </a:t>
              </a:r>
              <a:r>
                <a:rPr lang="en-GB" sz="1200" b="0" i="0" cap="all" baseline="0" noProof="0">
                  <a:solidFill>
                    <a:schemeClr val="bg1"/>
                  </a:solidFill>
                  <a:latin typeface="Lato" panose="020F0502020204030203" pitchFamily="34" charset="0"/>
                  <a:ea typeface="Lato" panose="020F0502020204030203" pitchFamily="34" charset="0"/>
                  <a:cs typeface="Lato" panose="020F0502020204030203" pitchFamily="34" charset="0"/>
                </a:rPr>
                <a:t>– </a:t>
              </a:r>
            </a:p>
            <a:p>
              <a:pPr marL="0" marR="0" lvl="0" indent="0" algn="l" defTabSz="914400" rtl="0" eaLnBrk="1" fontAlgn="auto" latinLnBrk="0" hangingPunct="1">
                <a:lnSpc>
                  <a:spcPct val="100000"/>
                </a:lnSpc>
                <a:spcBef>
                  <a:spcPts val="0"/>
                </a:spcBef>
                <a:spcAft>
                  <a:spcPts val="600"/>
                </a:spcAft>
                <a:buClrTx/>
                <a:buSzPct val="120000"/>
                <a:buFont typeface="Arial" panose="020B0604020202020204" pitchFamily="34" charset="0"/>
                <a:buNone/>
                <a:tabLst/>
                <a:defRPr/>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key message : </a:t>
              </a:r>
              <a:r>
                <a:rPr lang="en-GB" sz="1200" b="0" i="1" noProof="0">
                  <a:solidFill>
                    <a:schemeClr val="bg1"/>
                  </a:solidFill>
                  <a:latin typeface="Lato" panose="020F0502020204030203" pitchFamily="34" charset="0"/>
                  <a:ea typeface="Lato" panose="020F0502020204030203" pitchFamily="34" charset="0"/>
                  <a:cs typeface="Lato" panose="020F0502020204030203" pitchFamily="34" charset="0"/>
                </a:rPr>
                <a:t>the impact humans (can) have on the world</a:t>
              </a:r>
            </a:p>
            <a:p>
              <a:pPr marL="177750" indent="-177750" algn="l">
                <a:lnSpc>
                  <a:spcPct val="100000"/>
                </a:lnSpc>
                <a:spcBef>
                  <a:spcPts val="0"/>
                </a:spcBef>
                <a:spcAft>
                  <a:spcPts val="600"/>
                </a:spcAft>
                <a:buSzPct val="120000"/>
                <a:buFont typeface="Arial" panose="020B0604020202020204" pitchFamily="34" charset="0"/>
                <a:buChar char="•"/>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Choose something where humans and natural world intersect (</a:t>
              </a:r>
              <a:r>
                <a:rPr lang="en-GB" sz="1200" b="0" i="0" noProof="0" err="1">
                  <a:solidFill>
                    <a:schemeClr val="bg1"/>
                  </a:solidFill>
                  <a:latin typeface="Lato" panose="020F0502020204030203" pitchFamily="34" charset="0"/>
                  <a:ea typeface="Lato" panose="020F0502020204030203" pitchFamily="34" charset="0"/>
                  <a:cs typeface="Lato" panose="020F0502020204030203" pitchFamily="34" charset="0"/>
                </a:rPr>
                <a:t>e.g</a:t>
              </a: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 </a:t>
              </a:r>
              <a:r>
                <a:rPr lang="en-GB" sz="1200" b="0" i="0" noProof="0" err="1">
                  <a:solidFill>
                    <a:schemeClr val="bg1"/>
                  </a:solidFill>
                  <a:latin typeface="Lato" panose="020F0502020204030203" pitchFamily="34" charset="0"/>
                  <a:ea typeface="Lato" panose="020F0502020204030203" pitchFamily="34" charset="0"/>
                  <a:cs typeface="Lato" panose="020F0502020204030203" pitchFamily="34" charset="0"/>
                </a:rPr>
                <a:t>roads+forest</a:t>
              </a: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 </a:t>
              </a:r>
              <a:r>
                <a:rPr lang="en-GB" sz="1200" b="0" i="0" noProof="0" err="1">
                  <a:solidFill>
                    <a:schemeClr val="bg1"/>
                  </a:solidFill>
                  <a:latin typeface="Lato" panose="020F0502020204030203" pitchFamily="34" charset="0"/>
                  <a:ea typeface="Lato" panose="020F0502020204030203" pitchFamily="34" charset="0"/>
                  <a:cs typeface="Lato" panose="020F0502020204030203" pitchFamily="34" charset="0"/>
                </a:rPr>
                <a:t>beach+factory</a:t>
              </a: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 with emphasis on where human structures are employed or built in a sympathetic, harmonious way to the landscapes they reside in</a:t>
              </a:r>
            </a:p>
            <a:p>
              <a:pPr marL="177750" marR="0" lvl="0" indent="-177750" algn="l" defTabSz="914400" rtl="0" eaLnBrk="1" fontAlgn="auto" latinLnBrk="0" hangingPunct="1">
                <a:lnSpc>
                  <a:spcPct val="100000"/>
                </a:lnSpc>
                <a:spcBef>
                  <a:spcPts val="0"/>
                </a:spcBef>
                <a:spcAft>
                  <a:spcPts val="600"/>
                </a:spcAft>
                <a:buClrTx/>
                <a:buSzPct val="120000"/>
                <a:buFont typeface="Arial" panose="020B0604020202020204" pitchFamily="34" charset="0"/>
                <a:buChar char="•"/>
                <a:tabLst/>
                <a:defRPr/>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Images should favour river, water, rock, tree and landscape etc. try to avoid animals altogether – unless v specific point</a:t>
              </a:r>
            </a:p>
            <a:p>
              <a:pPr marL="0" marR="0" lvl="0" indent="0" algn="l" defTabSz="914400" rtl="0" eaLnBrk="1" fontAlgn="auto" latinLnBrk="0" hangingPunct="1">
                <a:lnSpc>
                  <a:spcPct val="100000"/>
                </a:lnSpc>
                <a:spcBef>
                  <a:spcPts val="0"/>
                </a:spcBef>
                <a:spcAft>
                  <a:spcPts val="600"/>
                </a:spcAft>
                <a:buClrTx/>
                <a:buSzPct val="120000"/>
                <a:buFont typeface="Arial" panose="020B0604020202020204" pitchFamily="34" charset="0"/>
                <a:buNone/>
                <a:tabLst/>
                <a:defRPr/>
              </a:pPr>
              <a:endPar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endParaRPr>
            </a:p>
            <a:p>
              <a:pPr marL="0" marR="0" lvl="0" indent="0" algn="l" defTabSz="914400" rtl="0" eaLnBrk="1" fontAlgn="auto" latinLnBrk="0" hangingPunct="1">
                <a:lnSpc>
                  <a:spcPct val="100000"/>
                </a:lnSpc>
                <a:spcBef>
                  <a:spcPts val="200"/>
                </a:spcBef>
                <a:spcAft>
                  <a:spcPts val="400"/>
                </a:spcAft>
                <a:buClrTx/>
                <a:buSzPct val="120000"/>
                <a:buFont typeface="Arial" panose="020B0604020202020204" pitchFamily="34" charset="0"/>
                <a:buNone/>
                <a:tabLst/>
                <a:defRPr/>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a:t>
              </a:r>
            </a:p>
            <a:p>
              <a:pPr marL="0" marR="0" lvl="0" indent="0" algn="l" defTabSz="914400" rtl="0" eaLnBrk="1" fontAlgn="auto" latinLnBrk="0" hangingPunct="1">
                <a:lnSpc>
                  <a:spcPct val="100000"/>
                </a:lnSpc>
                <a:spcBef>
                  <a:spcPts val="200"/>
                </a:spcBef>
                <a:spcAft>
                  <a:spcPts val="400"/>
                </a:spcAft>
                <a:buClrTx/>
                <a:buSzPct val="120000"/>
                <a:buFont typeface="Arial" panose="020B0604020202020204" pitchFamily="34" charset="0"/>
                <a:buNone/>
                <a:tabLst/>
                <a:defRPr/>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NB. </a:t>
              </a:r>
              <a:r>
                <a:rPr lang="en-GB" sz="1200" b="0" i="1" noProof="0">
                  <a:solidFill>
                    <a:schemeClr val="bg1"/>
                  </a:solidFill>
                  <a:latin typeface="Lato" panose="020F0502020204030203" pitchFamily="34" charset="0"/>
                  <a:ea typeface="Lato" panose="020F0502020204030203" pitchFamily="34" charset="0"/>
                  <a:cs typeface="Lato" panose="020F0502020204030203" pitchFamily="34" charset="0"/>
                </a:rPr>
                <a:t>PLEASE - no classic EY robot hands holding a flower, people on VR headsets, lit-up fibre-optic cables, time-lapse cars moving at night, or people in front of computer setups in the dark, illuminated by consoles, data and complexity. </a:t>
              </a:r>
            </a:p>
            <a:p>
              <a:pPr marL="0" indent="0" algn="l">
                <a:lnSpc>
                  <a:spcPct val="100000"/>
                </a:lnSpc>
                <a:spcBef>
                  <a:spcPts val="0"/>
                </a:spcBef>
                <a:spcAft>
                  <a:spcPts val="600"/>
                </a:spcAft>
                <a:buSzPct val="120000"/>
                <a:buFont typeface="Arial" panose="020B0604020202020204" pitchFamily="34" charset="0"/>
                <a:buNone/>
              </a:pPr>
              <a:endParaRPr lang="en-GB" sz="1200" b="0" i="1" noProof="0">
                <a:solidFill>
                  <a:schemeClr val="bg1"/>
                </a:solidFill>
                <a:latin typeface="Lato" panose="020F0502020204030203" pitchFamily="34" charset="0"/>
                <a:ea typeface="Lato" panose="020F0502020204030203" pitchFamily="34" charset="0"/>
                <a:cs typeface="Lato" panose="020F0502020204030203" pitchFamily="34" charset="0"/>
              </a:endParaRPr>
            </a:p>
            <a:p>
              <a:pPr marL="0" indent="0" algn="l">
                <a:lnSpc>
                  <a:spcPct val="100000"/>
                </a:lnSpc>
                <a:spcBef>
                  <a:spcPts val="0"/>
                </a:spcBef>
                <a:spcAft>
                  <a:spcPts val="600"/>
                </a:spcAft>
                <a:buSzPct val="120000"/>
                <a:buFont typeface="Arial" panose="020B0604020202020204" pitchFamily="34" charset="0"/>
                <a:buNone/>
              </a:pPr>
              <a:r>
                <a:rPr lang="en-GB" sz="1200" b="1" i="0" noProof="0">
                  <a:solidFill>
                    <a:schemeClr val="bg1"/>
                  </a:solidFill>
                  <a:latin typeface="Lato" panose="020F0502020204030203" pitchFamily="34" charset="0"/>
                  <a:ea typeface="Lato" panose="020F0502020204030203" pitchFamily="34" charset="0"/>
                  <a:cs typeface="Lato" panose="020F0502020204030203" pitchFamily="34" charset="0"/>
                </a:rPr>
                <a:t>It may be a complex world, but our images need to reflect a calm, thoughtful response to those issues.</a:t>
              </a:r>
            </a:p>
          </p:txBody>
        </p:sp>
        <p:sp>
          <p:nvSpPr>
            <p:cNvPr id="17" name="Rectangle 16">
              <a:extLst>
                <a:ext uri="{FF2B5EF4-FFF2-40B4-BE49-F238E27FC236}">
                  <a16:creationId xmlns:a16="http://schemas.microsoft.com/office/drawing/2014/main" id="{28D62CFC-2401-584A-9EC6-C76C03DD8B8A}"/>
                </a:ext>
              </a:extLst>
            </p:cNvPr>
            <p:cNvSpPr/>
            <p:nvPr userDrawn="1"/>
          </p:nvSpPr>
          <p:spPr>
            <a:xfrm>
              <a:off x="-3952720" y="-398653"/>
              <a:ext cx="3575018" cy="369332"/>
            </a:xfrm>
            <a:prstGeom prst="rect">
              <a:avLst/>
            </a:prstGeom>
          </p:spPr>
          <p:txBody>
            <a:bodyPr wrap="none">
              <a:spAutoFit/>
            </a:bodyPr>
            <a:lstStyle/>
            <a:p>
              <a:pPr algn="l">
                <a:lnSpc>
                  <a:spcPct val="100000"/>
                </a:lnSpc>
                <a:spcBef>
                  <a:spcPts val="0"/>
                </a:spcBef>
              </a:pPr>
              <a:r>
                <a:rPr lang="en-GB" sz="1800" b="1" i="0" noProof="0">
                  <a:solidFill>
                    <a:srgbClr val="D5408B"/>
                  </a:solidFill>
                  <a:latin typeface="Lato" panose="020F0502020204030203" pitchFamily="34" charset="0"/>
                  <a:ea typeface="Lato" panose="020F0502020204030203" pitchFamily="34" charset="0"/>
                  <a:cs typeface="Lato" panose="020F0502020204030203" pitchFamily="34" charset="0"/>
                </a:rPr>
                <a:t>Background/Image - Instructions</a:t>
              </a:r>
            </a:p>
          </p:txBody>
        </p:sp>
      </p:grpSp>
      <p:grpSp>
        <p:nvGrpSpPr>
          <p:cNvPr id="18" name="Group 17">
            <a:extLst>
              <a:ext uri="{FF2B5EF4-FFF2-40B4-BE49-F238E27FC236}">
                <a16:creationId xmlns:a16="http://schemas.microsoft.com/office/drawing/2014/main" id="{C1561EC7-DA7C-E14F-AA08-0F7F9C0AB3A6}"/>
              </a:ext>
            </a:extLst>
          </p:cNvPr>
          <p:cNvGrpSpPr/>
          <p:nvPr userDrawn="1"/>
        </p:nvGrpSpPr>
        <p:grpSpPr>
          <a:xfrm>
            <a:off x="12322040" y="-385713"/>
            <a:ext cx="2732726" cy="7243713"/>
            <a:chOff x="12322040" y="-385713"/>
            <a:chExt cx="2732726" cy="7243713"/>
          </a:xfrm>
        </p:grpSpPr>
        <p:sp>
          <p:nvSpPr>
            <p:cNvPr id="19" name="Rectangle 18">
              <a:extLst>
                <a:ext uri="{FF2B5EF4-FFF2-40B4-BE49-F238E27FC236}">
                  <a16:creationId xmlns:a16="http://schemas.microsoft.com/office/drawing/2014/main" id="{2A0EB99C-37D2-0844-BA10-CDF41E2DC30E}"/>
                </a:ext>
              </a:extLst>
            </p:cNvPr>
            <p:cNvSpPr/>
            <p:nvPr userDrawn="1"/>
          </p:nvSpPr>
          <p:spPr>
            <a:xfrm>
              <a:off x="12322040" y="0"/>
              <a:ext cx="2732726"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solidFill>
                  <a:schemeClr val="tx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a16="http://schemas.microsoft.com/office/drawing/2014/main" id="{B4106F82-31D1-444C-950F-46601127097C}"/>
                </a:ext>
              </a:extLst>
            </p:cNvPr>
            <p:cNvSpPr txBox="1"/>
            <p:nvPr userDrawn="1"/>
          </p:nvSpPr>
          <p:spPr>
            <a:xfrm>
              <a:off x="12499840" y="105102"/>
              <a:ext cx="2451836" cy="6752897"/>
            </a:xfrm>
            <a:prstGeom prst="rect">
              <a:avLst/>
            </a:prstGeom>
          </p:spPr>
          <p:txBody>
            <a:bodyPr vert="horz" wrap="square" lIns="0" tIns="0" rIns="0" bIns="0" rtlCol="0" anchor="t">
              <a:noAutofit/>
            </a:bodyPr>
            <a:lstStyle/>
            <a:p>
              <a:pPr algn="l">
                <a:lnSpc>
                  <a:spcPct val="100000"/>
                </a:lnSpc>
                <a:spcBef>
                  <a:spcPts val="1400"/>
                </a:spcBef>
              </a:pPr>
              <a:r>
                <a:rPr lang="en-GB" sz="1200" b="0" i="0" noProof="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The typography on this template has been optimised for you already. </a:t>
              </a:r>
            </a:p>
            <a:p>
              <a:pPr algn="l">
                <a:lnSpc>
                  <a:spcPct val="100000"/>
                </a:lnSpc>
                <a:spcBef>
                  <a:spcPts val="1400"/>
                </a:spcBef>
              </a:pPr>
              <a:r>
                <a:rPr lang="en-GB" sz="1200" b="0" i="0" noProof="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While of course there will always be exceptions, please try to stick to the format, weights and sizes as indicated:</a:t>
              </a:r>
            </a:p>
            <a:p>
              <a:pPr algn="l">
                <a:lnSpc>
                  <a:spcPct val="100000"/>
                </a:lnSpc>
                <a:spcBef>
                  <a:spcPts val="1400"/>
                </a:spcBef>
              </a:pPr>
              <a:r>
                <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rPr>
                <a:t>Title 30pt BOLD</a:t>
              </a:r>
            </a:p>
            <a:p>
              <a:pPr algn="l">
                <a:lnSpc>
                  <a:spcPct val="100000"/>
                </a:lnSpc>
                <a:spcBef>
                  <a:spcPts val="0"/>
                </a:spcBef>
              </a:pPr>
              <a:r>
                <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rPr>
                <a:t>Sub-title 30pt LIGHT</a:t>
              </a:r>
            </a:p>
            <a:p>
              <a:pPr algn="l">
                <a:lnSpc>
                  <a:spcPct val="100000"/>
                </a:lnSpc>
                <a:spcBef>
                  <a:spcPts val="0"/>
                </a:spcBef>
              </a:pPr>
              <a:endPar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endParaRPr>
            </a:p>
            <a:p>
              <a:pPr algn="l">
                <a:lnSpc>
                  <a:spcPct val="100000"/>
                </a:lnSpc>
                <a:spcBef>
                  <a:spcPts val="0"/>
                </a:spcBef>
                <a:spcAft>
                  <a:spcPts val="600"/>
                </a:spcAft>
              </a:pPr>
              <a:r>
                <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rPr>
                <a:t>e.g.</a:t>
              </a:r>
            </a:p>
            <a:p>
              <a:pPr algn="l">
                <a:lnSpc>
                  <a:spcPct val="100000"/>
                </a:lnSpc>
                <a:spcBef>
                  <a:spcPts val="0"/>
                </a:spcBef>
              </a:pPr>
              <a:r>
                <a:rPr lang="en-GB" sz="1200" b="1" i="0" noProof="0">
                  <a:solidFill>
                    <a:schemeClr val="tx1"/>
                  </a:solidFill>
                  <a:latin typeface="Lato" panose="020F0502020204030203" pitchFamily="34" charset="0"/>
                  <a:ea typeface="Lato" panose="020F0502020204030203" pitchFamily="34" charset="0"/>
                  <a:cs typeface="Lato" panose="020F0502020204030203" pitchFamily="34" charset="0"/>
                </a:rPr>
                <a:t>EY Seren: </a:t>
              </a:r>
              <a:r>
                <a:rPr lang="en-GB" sz="1200" b="0" i="0" noProof="0">
                  <a:solidFill>
                    <a:schemeClr val="tx1"/>
                  </a:solidFill>
                  <a:latin typeface="Lato Light" panose="020F0502020204030203" pitchFamily="34" charset="0"/>
                  <a:ea typeface="Lato Light" panose="020F0502020204030203" pitchFamily="34" charset="0"/>
                  <a:cs typeface="Lato Light" panose="020F0502020204030203" pitchFamily="34" charset="0"/>
                </a:rPr>
                <a:t>Presentation title</a:t>
              </a:r>
            </a:p>
            <a:p>
              <a:pPr algn="l">
                <a:lnSpc>
                  <a:spcPct val="100000"/>
                </a:lnSpc>
                <a:spcBef>
                  <a:spcPts val="0"/>
                </a:spcBef>
              </a:pPr>
              <a:endParaRPr lang="en-GB" sz="500" b="0" i="0" noProof="0">
                <a:solidFill>
                  <a:schemeClr val="tx1"/>
                </a:solidFill>
                <a:latin typeface="Lato" panose="020F0502020204030203" pitchFamily="34" charset="0"/>
                <a:ea typeface="Lato" panose="020F0502020204030203" pitchFamily="34" charset="0"/>
                <a:cs typeface="Lato" panose="020F0502020204030203" pitchFamily="34" charset="0"/>
              </a:endParaRPr>
            </a:p>
            <a:p>
              <a:pPr algn="l">
                <a:lnSpc>
                  <a:spcPct val="100000"/>
                </a:lnSpc>
                <a:spcBef>
                  <a:spcPts val="0"/>
                </a:spcBef>
              </a:pPr>
              <a:r>
                <a:rPr lang="en-GB" sz="1200" b="0" i="0" noProof="0">
                  <a:solidFill>
                    <a:schemeClr val="accent1">
                      <a:lumMod val="75000"/>
                    </a:schemeClr>
                  </a:solidFill>
                  <a:latin typeface="Lato" panose="020F0502020204030203" pitchFamily="34" charset="0"/>
                  <a:ea typeface="Lato" panose="020F0502020204030203" pitchFamily="34" charset="0"/>
                  <a:cs typeface="Lato" panose="020F0502020204030203" pitchFamily="34" charset="0"/>
                </a:rPr>
                <a:t>-----------------------------------</a:t>
              </a:r>
              <a:r>
                <a:rPr lang="en-GB" sz="1200" b="0" i="0" noProof="0">
                  <a:solidFill>
                    <a:schemeClr val="accent1">
                      <a:lumMod val="75000"/>
                    </a:schemeClr>
                  </a:solidFill>
                  <a:latin typeface="Lato" panose="020F0502020204030203" pitchFamily="34" charset="0"/>
                  <a:ea typeface="Lato" panose="020F0502020204030203" pitchFamily="34" charset="0"/>
                  <a:cs typeface="Lato" panose="020F0502020204030203" pitchFamily="34" charset="0"/>
                  <a:sym typeface="Wingdings" pitchFamily="2" charset="2"/>
                </a:rPr>
                <a:t></a:t>
              </a:r>
            </a:p>
            <a:p>
              <a:pPr algn="l">
                <a:lnSpc>
                  <a:spcPct val="100000"/>
                </a:lnSpc>
                <a:spcBef>
                  <a:spcPts val="600"/>
                </a:spcBef>
              </a:pPr>
              <a:r>
                <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rPr>
                <a:t>EY Seren | Client | Sub-header* </a:t>
              </a:r>
            </a:p>
            <a:p>
              <a:pPr algn="l">
                <a:lnSpc>
                  <a:spcPct val="100000"/>
                </a:lnSpc>
                <a:spcBef>
                  <a:spcPts val="200"/>
                </a:spcBef>
              </a:pPr>
              <a:r>
                <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rPr>
                <a:t>18pt LIGHT</a:t>
              </a:r>
            </a:p>
            <a:p>
              <a:pPr algn="l">
                <a:lnSpc>
                  <a:spcPct val="100000"/>
                </a:lnSpc>
                <a:spcBef>
                  <a:spcPts val="200"/>
                </a:spcBef>
              </a:pPr>
              <a:endPar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endParaRPr>
            </a:p>
            <a:p>
              <a:pPr algn="l">
                <a:lnSpc>
                  <a:spcPct val="100000"/>
                </a:lnSpc>
                <a:spcBef>
                  <a:spcPts val="0"/>
                </a:spcBef>
                <a:spcAft>
                  <a:spcPts val="600"/>
                </a:spcAft>
              </a:pPr>
              <a:r>
                <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rPr>
                <a:t>e.g.</a:t>
              </a:r>
            </a:p>
            <a:p>
              <a:pPr algn="l">
                <a:lnSpc>
                  <a:spcPct val="100000"/>
                </a:lnSpc>
                <a:spcBef>
                  <a:spcPts val="0"/>
                </a:spcBef>
              </a:pPr>
              <a:r>
                <a:rPr lang="en-GB" sz="1200" b="0" i="0" noProof="0">
                  <a:solidFill>
                    <a:schemeClr val="tx1"/>
                  </a:solidFill>
                  <a:latin typeface="Lato Light" panose="020F0502020204030203" pitchFamily="34" charset="0"/>
                  <a:ea typeface="Lato Light" panose="020F0502020204030203" pitchFamily="34" charset="0"/>
                  <a:cs typeface="Lato Light" panose="020F0502020204030203" pitchFamily="34" charset="0"/>
                </a:rPr>
                <a:t>EY Seren | Barclays | Home Buying</a:t>
              </a:r>
            </a:p>
            <a:p>
              <a:pPr algn="l">
                <a:lnSpc>
                  <a:spcPct val="100000"/>
                </a:lnSpc>
                <a:spcBef>
                  <a:spcPts val="0"/>
                </a:spcBef>
              </a:pPr>
              <a:endPar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endParaRPr>
            </a:p>
            <a:p>
              <a:pPr algn="l">
                <a:lnSpc>
                  <a:spcPct val="100000"/>
                </a:lnSpc>
                <a:spcBef>
                  <a:spcPts val="0"/>
                </a:spcBef>
              </a:pPr>
              <a:endPar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endParaRPr>
            </a:p>
            <a:p>
              <a:pPr algn="l">
                <a:lnSpc>
                  <a:spcPct val="100000"/>
                </a:lnSpc>
                <a:spcBef>
                  <a:spcPts val="0"/>
                </a:spcBef>
              </a:pPr>
              <a:r>
                <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rPr>
                <a:t>Date 12pt LIGHT</a:t>
              </a:r>
            </a:p>
            <a:p>
              <a:pPr algn="l">
                <a:lnSpc>
                  <a:spcPct val="100000"/>
                </a:lnSpc>
                <a:spcBef>
                  <a:spcPts val="0"/>
                </a:spcBef>
              </a:pPr>
              <a:endPar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endParaRPr>
            </a:p>
            <a:p>
              <a:pPr algn="l">
                <a:lnSpc>
                  <a:spcPct val="100000"/>
                </a:lnSpc>
                <a:spcBef>
                  <a:spcPts val="0"/>
                </a:spcBef>
              </a:pPr>
              <a:endPar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endParaRPr>
            </a:p>
            <a:p>
              <a:pPr algn="l">
                <a:lnSpc>
                  <a:spcPct val="100000"/>
                </a:lnSpc>
                <a:spcBef>
                  <a:spcPts val="0"/>
                </a:spcBef>
              </a:pPr>
              <a:endParaRPr lang="en-GB" sz="1200" b="0" i="0" noProof="0">
                <a:solidFill>
                  <a:schemeClr val="tx1"/>
                </a:solidFill>
                <a:latin typeface="Lato" panose="020F0502020204030203" pitchFamily="34" charset="0"/>
                <a:ea typeface="Lato" panose="020F0502020204030203" pitchFamily="34" charset="0"/>
                <a:cs typeface="Lato" panose="020F050202020403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noProof="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*while you should always have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noProof="0">
                  <a:solidFill>
                    <a:schemeClr val="tx1"/>
                  </a:solidFill>
                  <a:latin typeface="Lato" panose="020F0502020204030203" pitchFamily="34" charset="0"/>
                  <a:ea typeface="Lato" panose="020F0502020204030203" pitchFamily="34" charset="0"/>
                  <a:cs typeface="Lato" panose="020F0502020204030203" pitchFamily="34" charset="0"/>
                </a:rPr>
                <a:t> EY Seren | Client </a:t>
              </a:r>
              <a:r>
                <a:rPr lang="en-GB" sz="1200" b="0" i="0" noProof="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the additional sub-header is optional</a:t>
              </a:r>
            </a:p>
          </p:txBody>
        </p:sp>
        <p:sp>
          <p:nvSpPr>
            <p:cNvPr id="21" name="Rectangle 20">
              <a:extLst>
                <a:ext uri="{FF2B5EF4-FFF2-40B4-BE49-F238E27FC236}">
                  <a16:creationId xmlns:a16="http://schemas.microsoft.com/office/drawing/2014/main" id="{71367A0D-4E18-B242-BEA0-A0381E71EB2A}"/>
                </a:ext>
              </a:extLst>
            </p:cNvPr>
            <p:cNvSpPr/>
            <p:nvPr userDrawn="1"/>
          </p:nvSpPr>
          <p:spPr>
            <a:xfrm>
              <a:off x="12394910" y="-385713"/>
              <a:ext cx="2074607" cy="401200"/>
            </a:xfrm>
            <a:prstGeom prst="rect">
              <a:avLst/>
            </a:prstGeom>
          </p:spPr>
          <p:txBody>
            <a:bodyPr wrap="none">
              <a:spAutoFit/>
            </a:bodyPr>
            <a:lstStyle/>
            <a:p>
              <a:pPr algn="l">
                <a:lnSpc>
                  <a:spcPct val="125000"/>
                </a:lnSpc>
                <a:spcBef>
                  <a:spcPts val="1400"/>
                </a:spcBef>
              </a:pPr>
              <a:r>
                <a:rPr lang="en-GB" sz="1800" b="1" i="0" noProof="0">
                  <a:solidFill>
                    <a:schemeClr val="tx1">
                      <a:lumMod val="75000"/>
                    </a:schemeClr>
                  </a:solidFill>
                  <a:latin typeface="Lato" panose="020F0502020204030203" pitchFamily="34" charset="0"/>
                  <a:ea typeface="Lato" panose="020F0502020204030203" pitchFamily="34" charset="0"/>
                  <a:cs typeface="Lato" panose="020F0502020204030203" pitchFamily="34" charset="0"/>
                </a:rPr>
                <a:t>Text - Instructions</a:t>
              </a:r>
            </a:p>
          </p:txBody>
        </p:sp>
      </p:grpSp>
      <p:grpSp>
        <p:nvGrpSpPr>
          <p:cNvPr id="22" name="Group 21">
            <a:extLst>
              <a:ext uri="{FF2B5EF4-FFF2-40B4-BE49-F238E27FC236}">
                <a16:creationId xmlns:a16="http://schemas.microsoft.com/office/drawing/2014/main" id="{2A31A2C9-F9FF-524E-85D5-1C07780B26AF}"/>
              </a:ext>
            </a:extLst>
          </p:cNvPr>
          <p:cNvGrpSpPr/>
          <p:nvPr userDrawn="1"/>
        </p:nvGrpSpPr>
        <p:grpSpPr>
          <a:xfrm>
            <a:off x="4504" y="6998093"/>
            <a:ext cx="5796221" cy="3160629"/>
            <a:chOff x="4504" y="6998093"/>
            <a:chExt cx="5796221" cy="3160629"/>
          </a:xfrm>
        </p:grpSpPr>
        <p:sp>
          <p:nvSpPr>
            <p:cNvPr id="23" name="Rectangle 22">
              <a:extLst>
                <a:ext uri="{FF2B5EF4-FFF2-40B4-BE49-F238E27FC236}">
                  <a16:creationId xmlns:a16="http://schemas.microsoft.com/office/drawing/2014/main" id="{73AA47A0-8CA0-5E4D-95E2-D13B30A69228}"/>
                </a:ext>
              </a:extLst>
            </p:cNvPr>
            <p:cNvSpPr/>
            <p:nvPr userDrawn="1"/>
          </p:nvSpPr>
          <p:spPr>
            <a:xfrm>
              <a:off x="4504" y="6998093"/>
              <a:ext cx="5796221" cy="316062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24" name="TextBox 23">
              <a:extLst>
                <a:ext uri="{FF2B5EF4-FFF2-40B4-BE49-F238E27FC236}">
                  <a16:creationId xmlns:a16="http://schemas.microsoft.com/office/drawing/2014/main" id="{B9A46154-E0B6-D74A-9B62-66BBB95EC93F}"/>
                </a:ext>
              </a:extLst>
            </p:cNvPr>
            <p:cNvSpPr txBox="1"/>
            <p:nvPr userDrawn="1"/>
          </p:nvSpPr>
          <p:spPr>
            <a:xfrm>
              <a:off x="129053" y="7090801"/>
              <a:ext cx="5498886" cy="1145586"/>
            </a:xfrm>
            <a:prstGeom prst="rect">
              <a:avLst/>
            </a:prstGeom>
          </p:spPr>
          <p:txBody>
            <a:bodyPr vert="horz" wrap="square" lIns="0" tIns="0" rIns="0" bIns="0" rtlCol="0" anchor="t">
              <a:noAutofit/>
            </a:bodyPr>
            <a:lstStyle/>
            <a:p>
              <a:pPr algn="l">
                <a:lnSpc>
                  <a:spcPct val="125000"/>
                </a:lnSpc>
                <a:spcBef>
                  <a:spcPts val="1400"/>
                </a:spcBef>
              </a:pPr>
              <a:r>
                <a:rPr lang="en-GB" sz="1200" b="0" i="0" noProof="0">
                  <a:solidFill>
                    <a:schemeClr val="bg1"/>
                  </a:solidFill>
                  <a:latin typeface="Lato Light" panose="020F0302020204030203" pitchFamily="34" charset="77"/>
                  <a:ea typeface="Open Sans" charset="0"/>
                  <a:cs typeface="Open Sans" charset="0"/>
                </a:rPr>
                <a:t>Preferably, use images that have already been purchased or don’t require licenses. </a:t>
              </a:r>
            </a:p>
            <a:p>
              <a:pPr algn="l">
                <a:lnSpc>
                  <a:spcPct val="125000"/>
                </a:lnSpc>
                <a:spcBef>
                  <a:spcPts val="1400"/>
                </a:spcBef>
              </a:pPr>
              <a:r>
                <a:rPr lang="en-GB" sz="1200" b="0" i="0" noProof="0">
                  <a:solidFill>
                    <a:schemeClr val="bg1"/>
                  </a:solidFill>
                  <a:latin typeface="Lato Light" panose="020F0302020204030203" pitchFamily="34" charset="77"/>
                  <a:ea typeface="Open Sans" charset="0"/>
                  <a:cs typeface="Open Sans" charset="0"/>
                </a:rPr>
                <a:t>A pre-prepared ‘filter’ layer has been created and placed over this image. Please us this over your image wherever possible, and then your text content over that - as shown below:</a:t>
              </a:r>
            </a:p>
          </p:txBody>
        </p:sp>
        <p:grpSp>
          <p:nvGrpSpPr>
            <p:cNvPr id="25" name="Group 24">
              <a:extLst>
                <a:ext uri="{FF2B5EF4-FFF2-40B4-BE49-F238E27FC236}">
                  <a16:creationId xmlns:a16="http://schemas.microsoft.com/office/drawing/2014/main" id="{9958CB6B-7DF2-944D-9161-9C0C72A3E812}"/>
                </a:ext>
              </a:extLst>
            </p:cNvPr>
            <p:cNvGrpSpPr/>
            <p:nvPr userDrawn="1"/>
          </p:nvGrpSpPr>
          <p:grpSpPr>
            <a:xfrm>
              <a:off x="1587452" y="8150730"/>
              <a:ext cx="3652395" cy="1749432"/>
              <a:chOff x="-5494383" y="7109764"/>
              <a:chExt cx="3652395" cy="1749432"/>
            </a:xfrm>
          </p:grpSpPr>
          <p:grpSp>
            <p:nvGrpSpPr>
              <p:cNvPr id="26" name="Group 25">
                <a:extLst>
                  <a:ext uri="{FF2B5EF4-FFF2-40B4-BE49-F238E27FC236}">
                    <a16:creationId xmlns:a16="http://schemas.microsoft.com/office/drawing/2014/main" id="{DD552DDF-86FB-BA40-8CB1-FCE2E614BEE8}"/>
                  </a:ext>
                </a:extLst>
              </p:cNvPr>
              <p:cNvGrpSpPr/>
              <p:nvPr userDrawn="1"/>
            </p:nvGrpSpPr>
            <p:grpSpPr>
              <a:xfrm>
                <a:off x="-5494383" y="7109764"/>
                <a:ext cx="1829552" cy="1256421"/>
                <a:chOff x="-4713803" y="7105161"/>
                <a:chExt cx="967462" cy="1256421"/>
              </a:xfrm>
            </p:grpSpPr>
            <p:sp>
              <p:nvSpPr>
                <p:cNvPr id="43" name="Graphic 4">
                  <a:extLst>
                    <a:ext uri="{FF2B5EF4-FFF2-40B4-BE49-F238E27FC236}">
                      <a16:creationId xmlns:a16="http://schemas.microsoft.com/office/drawing/2014/main" id="{44F1DC3C-4F87-8440-B68C-526E4F1183B6}"/>
                    </a:ext>
                  </a:extLst>
                </p:cNvPr>
                <p:cNvSpPr/>
                <p:nvPr userDrawn="1"/>
              </p:nvSpPr>
              <p:spPr>
                <a:xfrm>
                  <a:off x="-4713801" y="7388449"/>
                  <a:ext cx="967460" cy="973133"/>
                </a:xfrm>
                <a:custGeom>
                  <a:avLst/>
                  <a:gdLst>
                    <a:gd name="connsiteX0" fmla="*/ 0 w 704850"/>
                    <a:gd name="connsiteY0" fmla="*/ 0 h 680314"/>
                    <a:gd name="connsiteX1" fmla="*/ 0 w 704850"/>
                    <a:gd name="connsiteY1" fmla="*/ 478053 h 680314"/>
                    <a:gd name="connsiteX2" fmla="*/ 206276 w 704850"/>
                    <a:gd name="connsiteY2" fmla="*/ 288486 h 680314"/>
                    <a:gd name="connsiteX3" fmla="*/ 216991 w 704850"/>
                    <a:gd name="connsiteY3" fmla="*/ 283466 h 680314"/>
                    <a:gd name="connsiteX4" fmla="*/ 232470 w 704850"/>
                    <a:gd name="connsiteY4" fmla="*/ 288781 h 680314"/>
                    <a:gd name="connsiteX5" fmla="*/ 418505 w 704850"/>
                    <a:gd name="connsiteY5" fmla="*/ 473328 h 680314"/>
                    <a:gd name="connsiteX6" fmla="*/ 538460 w 704850"/>
                    <a:gd name="connsiteY6" fmla="*/ 346064 h 680314"/>
                    <a:gd name="connsiteX7" fmla="*/ 565845 w 704850"/>
                    <a:gd name="connsiteY7" fmla="*/ 345478 h 680314"/>
                    <a:gd name="connsiteX8" fmla="*/ 704850 w 704850"/>
                    <a:gd name="connsiteY8" fmla="*/ 483372 h 680314"/>
                    <a:gd name="connsiteX9" fmla="*/ 704850 w 704850"/>
                    <a:gd name="connsiteY9" fmla="*/ 5 h 680314"/>
                    <a:gd name="connsiteX10" fmla="*/ 409575 w 704850"/>
                    <a:gd name="connsiteY10" fmla="*/ 113388 h 680314"/>
                    <a:gd name="connsiteX11" fmla="*/ 485775 w 704850"/>
                    <a:gd name="connsiteY11" fmla="*/ 188978 h 680314"/>
                    <a:gd name="connsiteX12" fmla="*/ 409575 w 704850"/>
                    <a:gd name="connsiteY12" fmla="*/ 264569 h 680314"/>
                    <a:gd name="connsiteX13" fmla="*/ 333375 w 704850"/>
                    <a:gd name="connsiteY13" fmla="*/ 188978 h 680314"/>
                    <a:gd name="connsiteX14" fmla="*/ 409575 w 704850"/>
                    <a:gd name="connsiteY14" fmla="*/ 113388 h 680314"/>
                    <a:gd name="connsiteX15" fmla="*/ 218480 w 704850"/>
                    <a:gd name="connsiteY15" fmla="*/ 328348 h 680314"/>
                    <a:gd name="connsiteX16" fmla="*/ 0 w 704850"/>
                    <a:gd name="connsiteY16" fmla="*/ 529135 h 680314"/>
                    <a:gd name="connsiteX17" fmla="*/ 0 w 704850"/>
                    <a:gd name="connsiteY17" fmla="*/ 680314 h 680314"/>
                    <a:gd name="connsiteX18" fmla="*/ 704850 w 704850"/>
                    <a:gd name="connsiteY18" fmla="*/ 680314 h 680314"/>
                    <a:gd name="connsiteX19" fmla="*/ 704850 w 704850"/>
                    <a:gd name="connsiteY19" fmla="*/ 536812 h 680314"/>
                    <a:gd name="connsiteX20" fmla="*/ 553045 w 704850"/>
                    <a:gd name="connsiteY20" fmla="*/ 386221 h 680314"/>
                    <a:gd name="connsiteX21" fmla="*/ 433090 w 704850"/>
                    <a:gd name="connsiteY21" fmla="*/ 513486 h 680314"/>
                    <a:gd name="connsiteX22" fmla="*/ 405705 w 704850"/>
                    <a:gd name="connsiteY22" fmla="*/ 514071 h 680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04850" h="680314">
                      <a:moveTo>
                        <a:pt x="0" y="0"/>
                      </a:moveTo>
                      <a:lnTo>
                        <a:pt x="0" y="478053"/>
                      </a:lnTo>
                      <a:lnTo>
                        <a:pt x="206276" y="288486"/>
                      </a:lnTo>
                      <a:cubicBezTo>
                        <a:pt x="209194" y="285748"/>
                        <a:pt x="213006" y="283963"/>
                        <a:pt x="216991" y="283466"/>
                      </a:cubicBezTo>
                      <a:cubicBezTo>
                        <a:pt x="222600" y="282842"/>
                        <a:pt x="228448" y="284853"/>
                        <a:pt x="232470" y="288781"/>
                      </a:cubicBezTo>
                      <a:lnTo>
                        <a:pt x="418505" y="473328"/>
                      </a:lnTo>
                      <a:lnTo>
                        <a:pt x="538460" y="346064"/>
                      </a:lnTo>
                      <a:cubicBezTo>
                        <a:pt x="545382" y="338648"/>
                        <a:pt x="558605" y="338363"/>
                        <a:pt x="565845" y="345478"/>
                      </a:cubicBezTo>
                      <a:lnTo>
                        <a:pt x="704850" y="483372"/>
                      </a:lnTo>
                      <a:lnTo>
                        <a:pt x="704850" y="5"/>
                      </a:lnTo>
                      <a:close/>
                      <a:moveTo>
                        <a:pt x="409575" y="113388"/>
                      </a:moveTo>
                      <a:cubicBezTo>
                        <a:pt x="451659" y="113388"/>
                        <a:pt x="485775" y="147230"/>
                        <a:pt x="485775" y="188978"/>
                      </a:cubicBezTo>
                      <a:cubicBezTo>
                        <a:pt x="485775" y="230726"/>
                        <a:pt x="451659" y="264569"/>
                        <a:pt x="409575" y="264569"/>
                      </a:cubicBezTo>
                      <a:cubicBezTo>
                        <a:pt x="367491" y="264569"/>
                        <a:pt x="333375" y="230726"/>
                        <a:pt x="333375" y="188978"/>
                      </a:cubicBezTo>
                      <a:cubicBezTo>
                        <a:pt x="333375" y="147230"/>
                        <a:pt x="367491" y="113388"/>
                        <a:pt x="409575" y="113388"/>
                      </a:cubicBezTo>
                      <a:close/>
                      <a:moveTo>
                        <a:pt x="218480" y="328348"/>
                      </a:moveTo>
                      <a:lnTo>
                        <a:pt x="0" y="529135"/>
                      </a:lnTo>
                      <a:lnTo>
                        <a:pt x="0" y="680314"/>
                      </a:lnTo>
                      <a:lnTo>
                        <a:pt x="704850" y="680314"/>
                      </a:lnTo>
                      <a:lnTo>
                        <a:pt x="704850" y="536812"/>
                      </a:lnTo>
                      <a:lnTo>
                        <a:pt x="553045" y="386221"/>
                      </a:lnTo>
                      <a:lnTo>
                        <a:pt x="433090" y="513486"/>
                      </a:lnTo>
                      <a:cubicBezTo>
                        <a:pt x="426168" y="520902"/>
                        <a:pt x="412946" y="521186"/>
                        <a:pt x="405705" y="514071"/>
                      </a:cubicBezTo>
                      <a:close/>
                    </a:path>
                  </a:pathLst>
                </a:custGeom>
                <a:solidFill>
                  <a:srgbClr val="FFC000"/>
                </a:solidFill>
                <a:ln w="9525" cap="flat">
                  <a:noFill/>
                  <a:prstDash val="solid"/>
                  <a:miter/>
                </a:ln>
              </p:spPr>
              <p:txBody>
                <a:bodyPr rtlCol="0" anchor="ctr"/>
                <a:lstStyle/>
                <a:p>
                  <a:endParaRPr lang="en-GB" sz="1200" noProof="0">
                    <a:latin typeface="Lato" panose="020F0502020204030203" pitchFamily="34" charset="0"/>
                    <a:ea typeface="Lato" panose="020F0502020204030203" pitchFamily="34" charset="0"/>
                    <a:cs typeface="Lato" panose="020F0502020204030203" pitchFamily="34" charset="0"/>
                  </a:endParaRPr>
                </a:p>
              </p:txBody>
            </p:sp>
            <p:sp>
              <p:nvSpPr>
                <p:cNvPr id="44" name="TextBox 43">
                  <a:extLst>
                    <a:ext uri="{FF2B5EF4-FFF2-40B4-BE49-F238E27FC236}">
                      <a16:creationId xmlns:a16="http://schemas.microsoft.com/office/drawing/2014/main" id="{21353319-676A-9842-B0D0-889FF2FB3959}"/>
                    </a:ext>
                  </a:extLst>
                </p:cNvPr>
                <p:cNvSpPr txBox="1"/>
                <p:nvPr userDrawn="1"/>
              </p:nvSpPr>
              <p:spPr>
                <a:xfrm>
                  <a:off x="-4713803" y="7105161"/>
                  <a:ext cx="785620" cy="322883"/>
                </a:xfrm>
                <a:prstGeom prst="rect">
                  <a:avLst/>
                </a:prstGeom>
              </p:spPr>
              <p:txBody>
                <a:bodyPr vert="horz" wrap="square" lIns="0" tIns="0" rIns="0" bIns="0" rtlCol="0" anchor="t">
                  <a:noAutofit/>
                </a:bodyPr>
                <a:lstStyle/>
                <a:p>
                  <a:pPr algn="l">
                    <a:lnSpc>
                      <a:spcPct val="125000"/>
                    </a:lnSpc>
                    <a:spcBef>
                      <a:spcPts val="1400"/>
                    </a:spcBef>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Image</a:t>
                  </a:r>
                </a:p>
              </p:txBody>
            </p:sp>
          </p:grpSp>
          <p:grpSp>
            <p:nvGrpSpPr>
              <p:cNvPr id="27" name="Group 26">
                <a:extLst>
                  <a:ext uri="{FF2B5EF4-FFF2-40B4-BE49-F238E27FC236}">
                    <a16:creationId xmlns:a16="http://schemas.microsoft.com/office/drawing/2014/main" id="{DB4762B4-411F-5440-95FA-3DC288FB4B46}"/>
                  </a:ext>
                </a:extLst>
              </p:cNvPr>
              <p:cNvGrpSpPr/>
              <p:nvPr userDrawn="1"/>
            </p:nvGrpSpPr>
            <p:grpSpPr>
              <a:xfrm>
                <a:off x="-5110109" y="7650336"/>
                <a:ext cx="1864496" cy="1016158"/>
                <a:chOff x="-4968693" y="7747424"/>
                <a:chExt cx="1864496" cy="1016158"/>
              </a:xfrm>
            </p:grpSpPr>
            <p:sp>
              <p:nvSpPr>
                <p:cNvPr id="41" name="Rectangle 40">
                  <a:extLst>
                    <a:ext uri="{FF2B5EF4-FFF2-40B4-BE49-F238E27FC236}">
                      <a16:creationId xmlns:a16="http://schemas.microsoft.com/office/drawing/2014/main" id="{FE722A90-C107-E14C-ABF4-F450BD5D841C}"/>
                    </a:ext>
                  </a:extLst>
                </p:cNvPr>
                <p:cNvSpPr/>
                <p:nvPr userDrawn="1"/>
              </p:nvSpPr>
              <p:spPr>
                <a:xfrm>
                  <a:off x="-4968693" y="7747424"/>
                  <a:ext cx="1833476" cy="965182"/>
                </a:xfrm>
                <a:prstGeom prst="rect">
                  <a:avLst/>
                </a:prstGeom>
                <a:solidFill>
                  <a:srgbClr val="00206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b="0" i="0" noProof="0">
                    <a:latin typeface="Lato" panose="020F0502020204030203" pitchFamily="34" charset="0"/>
                    <a:ea typeface="Lato" panose="020F0502020204030203" pitchFamily="34" charset="0"/>
                    <a:cs typeface="Lato" panose="020F0502020204030203" pitchFamily="34" charset="0"/>
                  </a:endParaRPr>
                </a:p>
              </p:txBody>
            </p:sp>
            <p:sp>
              <p:nvSpPr>
                <p:cNvPr id="42" name="Rectangle 41">
                  <a:extLst>
                    <a:ext uri="{FF2B5EF4-FFF2-40B4-BE49-F238E27FC236}">
                      <a16:creationId xmlns:a16="http://schemas.microsoft.com/office/drawing/2014/main" id="{D17A2FCA-9203-A645-AC7E-606B26DA0A34}"/>
                    </a:ext>
                  </a:extLst>
                </p:cNvPr>
                <p:cNvSpPr/>
                <p:nvPr userDrawn="1"/>
              </p:nvSpPr>
              <p:spPr>
                <a:xfrm>
                  <a:off x="-4913219" y="7798400"/>
                  <a:ext cx="1809022" cy="965182"/>
                </a:xfrm>
                <a:prstGeom prst="rect">
                  <a:avLst/>
                </a:prstGeom>
                <a:gradFill flip="none" rotWithShape="1">
                  <a:gsLst>
                    <a:gs pos="50000">
                      <a:srgbClr val="95D45B">
                        <a:alpha val="0"/>
                      </a:srgbClr>
                    </a:gs>
                    <a:gs pos="99000">
                      <a:srgbClr val="CCDE3E">
                        <a:alpha val="50000"/>
                      </a:srgbClr>
                    </a:gs>
                    <a:gs pos="0">
                      <a:srgbClr val="60CB79">
                        <a:lumMod val="99000"/>
                        <a:alpha val="5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sz="1200" noProof="0">
                    <a:latin typeface="Lato" panose="020F0502020204030203" pitchFamily="34" charset="0"/>
                    <a:ea typeface="Lato" panose="020F0502020204030203" pitchFamily="34" charset="0"/>
                    <a:cs typeface="Lato" panose="020F0502020204030203" pitchFamily="34" charset="0"/>
                  </a:endParaRPr>
                </a:p>
              </p:txBody>
            </p:sp>
          </p:grpSp>
          <p:sp>
            <p:nvSpPr>
              <p:cNvPr id="28" name="TextBox 27">
                <a:extLst>
                  <a:ext uri="{FF2B5EF4-FFF2-40B4-BE49-F238E27FC236}">
                    <a16:creationId xmlns:a16="http://schemas.microsoft.com/office/drawing/2014/main" id="{094B870C-6DB6-4446-A16C-7FC649458A17}"/>
                  </a:ext>
                </a:extLst>
              </p:cNvPr>
              <p:cNvSpPr txBox="1"/>
              <p:nvPr userDrawn="1"/>
            </p:nvSpPr>
            <p:spPr>
              <a:xfrm>
                <a:off x="-3207231" y="7650336"/>
                <a:ext cx="429669" cy="271263"/>
              </a:xfrm>
              <a:prstGeom prst="rect">
                <a:avLst/>
              </a:prstGeom>
            </p:spPr>
            <p:txBody>
              <a:bodyPr vert="horz" wrap="square" lIns="0" tIns="0" rIns="0" bIns="0" rtlCol="0" anchor="t">
                <a:noAutofit/>
              </a:bodyPr>
              <a:lstStyle/>
              <a:p>
                <a:pPr algn="l">
                  <a:lnSpc>
                    <a:spcPct val="125000"/>
                  </a:lnSpc>
                  <a:spcBef>
                    <a:spcPts val="1400"/>
                  </a:spcBef>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Filter</a:t>
                </a:r>
              </a:p>
            </p:txBody>
          </p:sp>
          <p:sp>
            <p:nvSpPr>
              <p:cNvPr id="29" name="Up Arrow 28">
                <a:extLst>
                  <a:ext uri="{FF2B5EF4-FFF2-40B4-BE49-F238E27FC236}">
                    <a16:creationId xmlns:a16="http://schemas.microsoft.com/office/drawing/2014/main" id="{7503F630-9C1A-8448-9080-CDBE094B64EF}"/>
                  </a:ext>
                </a:extLst>
              </p:cNvPr>
              <p:cNvSpPr/>
              <p:nvPr userDrawn="1"/>
            </p:nvSpPr>
            <p:spPr>
              <a:xfrm>
                <a:off x="-3603494" y="7393052"/>
                <a:ext cx="111642" cy="172013"/>
              </a:xfrm>
              <a:prstGeom prst="up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Up Arrow 29">
                <a:extLst>
                  <a:ext uri="{FF2B5EF4-FFF2-40B4-BE49-F238E27FC236}">
                    <a16:creationId xmlns:a16="http://schemas.microsoft.com/office/drawing/2014/main" id="{474348D8-2472-544D-B6A7-3981A93AEBE0}"/>
                  </a:ext>
                </a:extLst>
              </p:cNvPr>
              <p:cNvSpPr/>
              <p:nvPr userDrawn="1"/>
            </p:nvSpPr>
            <p:spPr>
              <a:xfrm rot="16200000">
                <a:off x="-5395707" y="8336354"/>
                <a:ext cx="113550" cy="310901"/>
              </a:xfrm>
              <a:prstGeom prst="up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1" name="Group 30">
                <a:extLst>
                  <a:ext uri="{FF2B5EF4-FFF2-40B4-BE49-F238E27FC236}">
                    <a16:creationId xmlns:a16="http://schemas.microsoft.com/office/drawing/2014/main" id="{7BF2ACAB-D0EA-DA49-BB7A-4DFAA82C2295}"/>
                  </a:ext>
                </a:extLst>
              </p:cNvPr>
              <p:cNvGrpSpPr/>
              <p:nvPr userDrawn="1"/>
            </p:nvGrpSpPr>
            <p:grpSpPr>
              <a:xfrm>
                <a:off x="-4331419" y="8043715"/>
                <a:ext cx="1582282" cy="815481"/>
                <a:chOff x="-2759572" y="8208504"/>
                <a:chExt cx="1582282" cy="815481"/>
              </a:xfrm>
            </p:grpSpPr>
            <p:sp>
              <p:nvSpPr>
                <p:cNvPr id="34" name="Rectangle 33">
                  <a:extLst>
                    <a:ext uri="{FF2B5EF4-FFF2-40B4-BE49-F238E27FC236}">
                      <a16:creationId xmlns:a16="http://schemas.microsoft.com/office/drawing/2014/main" id="{7356E06F-1C54-7C43-96BF-B66784B42F95}"/>
                    </a:ext>
                  </a:extLst>
                </p:cNvPr>
                <p:cNvSpPr/>
                <p:nvPr userDrawn="1"/>
              </p:nvSpPr>
              <p:spPr>
                <a:xfrm>
                  <a:off x="-2759572" y="8208504"/>
                  <a:ext cx="1582282" cy="815481"/>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sz="1200" noProof="0">
                    <a:latin typeface="Lato" panose="020F0502020204030203" pitchFamily="34" charset="0"/>
                    <a:ea typeface="Lato" panose="020F0502020204030203" pitchFamily="34" charset="0"/>
                    <a:cs typeface="Lato" panose="020F0502020204030203" pitchFamily="34" charset="0"/>
                  </a:endParaRPr>
                </a:p>
              </p:txBody>
            </p:sp>
            <p:grpSp>
              <p:nvGrpSpPr>
                <p:cNvPr id="35" name="Group 34">
                  <a:extLst>
                    <a:ext uri="{FF2B5EF4-FFF2-40B4-BE49-F238E27FC236}">
                      <a16:creationId xmlns:a16="http://schemas.microsoft.com/office/drawing/2014/main" id="{77696FF1-ACFE-3F4A-BC62-5D3553CD48B0}"/>
                    </a:ext>
                  </a:extLst>
                </p:cNvPr>
                <p:cNvGrpSpPr/>
                <p:nvPr userDrawn="1"/>
              </p:nvGrpSpPr>
              <p:grpSpPr>
                <a:xfrm>
                  <a:off x="-2544431" y="8438539"/>
                  <a:ext cx="1152000" cy="176979"/>
                  <a:chOff x="-2646448" y="8295192"/>
                  <a:chExt cx="1152000" cy="176979"/>
                </a:xfrm>
              </p:grpSpPr>
              <p:sp>
                <p:nvSpPr>
                  <p:cNvPr id="38" name="Rectangle 37">
                    <a:extLst>
                      <a:ext uri="{FF2B5EF4-FFF2-40B4-BE49-F238E27FC236}">
                        <a16:creationId xmlns:a16="http://schemas.microsoft.com/office/drawing/2014/main" id="{DC08A14F-0E27-D74F-8100-E290097F1F12}"/>
                      </a:ext>
                    </a:extLst>
                  </p:cNvPr>
                  <p:cNvSpPr/>
                  <p:nvPr userDrawn="1"/>
                </p:nvSpPr>
                <p:spPr>
                  <a:xfrm>
                    <a:off x="-2646448" y="8365681"/>
                    <a:ext cx="1152000" cy="36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sz="1200" noProof="0">
                      <a:latin typeface="Lato" panose="020F0502020204030203" pitchFamily="34" charset="0"/>
                      <a:ea typeface="Lato" panose="020F0502020204030203" pitchFamily="34" charset="0"/>
                      <a:cs typeface="Lato" panose="020F0502020204030203" pitchFamily="34" charset="0"/>
                    </a:endParaRPr>
                  </a:p>
                </p:txBody>
              </p:sp>
              <p:sp>
                <p:nvSpPr>
                  <p:cNvPr id="39" name="Rectangle 38">
                    <a:extLst>
                      <a:ext uri="{FF2B5EF4-FFF2-40B4-BE49-F238E27FC236}">
                        <a16:creationId xmlns:a16="http://schemas.microsoft.com/office/drawing/2014/main" id="{7ACAA837-E5BF-F849-92E6-0794AEEE6B16}"/>
                      </a:ext>
                    </a:extLst>
                  </p:cNvPr>
                  <p:cNvSpPr/>
                  <p:nvPr userDrawn="1"/>
                </p:nvSpPr>
                <p:spPr>
                  <a:xfrm>
                    <a:off x="-2646448" y="8436171"/>
                    <a:ext cx="720000" cy="36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sz="1200" noProof="0">
                      <a:latin typeface="Lato" panose="020F0502020204030203" pitchFamily="34" charset="0"/>
                      <a:ea typeface="Lato" panose="020F0502020204030203" pitchFamily="34" charset="0"/>
                      <a:cs typeface="Lato" panose="020F0502020204030203" pitchFamily="34" charset="0"/>
                    </a:endParaRPr>
                  </a:p>
                </p:txBody>
              </p:sp>
              <p:sp>
                <p:nvSpPr>
                  <p:cNvPr id="40" name="Rectangle 39">
                    <a:extLst>
                      <a:ext uri="{FF2B5EF4-FFF2-40B4-BE49-F238E27FC236}">
                        <a16:creationId xmlns:a16="http://schemas.microsoft.com/office/drawing/2014/main" id="{C6558DDE-D565-F545-A84E-AF5DCCB7D994}"/>
                      </a:ext>
                    </a:extLst>
                  </p:cNvPr>
                  <p:cNvSpPr/>
                  <p:nvPr userDrawn="1"/>
                </p:nvSpPr>
                <p:spPr>
                  <a:xfrm>
                    <a:off x="-2646448" y="8295192"/>
                    <a:ext cx="1080000" cy="36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sz="1200" noProof="0">
                      <a:latin typeface="Lato" panose="020F0502020204030203" pitchFamily="34" charset="0"/>
                      <a:ea typeface="Lato" panose="020F0502020204030203" pitchFamily="34" charset="0"/>
                      <a:cs typeface="Lato" panose="020F0502020204030203" pitchFamily="34" charset="0"/>
                    </a:endParaRPr>
                  </a:p>
                </p:txBody>
              </p:sp>
            </p:grpSp>
            <p:sp>
              <p:nvSpPr>
                <p:cNvPr id="36" name="Rectangle 35">
                  <a:extLst>
                    <a:ext uri="{FF2B5EF4-FFF2-40B4-BE49-F238E27FC236}">
                      <a16:creationId xmlns:a16="http://schemas.microsoft.com/office/drawing/2014/main" id="{7E90134B-66C2-AF4B-9AA3-B9E387AC11E4}"/>
                    </a:ext>
                  </a:extLst>
                </p:cNvPr>
                <p:cNvSpPr/>
                <p:nvPr userDrawn="1"/>
              </p:nvSpPr>
              <p:spPr>
                <a:xfrm>
                  <a:off x="-2688431" y="8931943"/>
                  <a:ext cx="144000" cy="36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sz="1200" noProof="0">
                    <a:latin typeface="Lato" panose="020F0502020204030203" pitchFamily="34" charset="0"/>
                    <a:ea typeface="Lato" panose="020F0502020204030203" pitchFamily="34" charset="0"/>
                    <a:cs typeface="Lato" panose="020F0502020204030203" pitchFamily="34" charset="0"/>
                  </a:endParaRPr>
                </a:p>
              </p:txBody>
            </p:sp>
            <p:sp>
              <p:nvSpPr>
                <p:cNvPr id="37" name="Rectangle 36">
                  <a:extLst>
                    <a:ext uri="{FF2B5EF4-FFF2-40B4-BE49-F238E27FC236}">
                      <a16:creationId xmlns:a16="http://schemas.microsoft.com/office/drawing/2014/main" id="{7EFA3361-33AB-0341-BC3E-85EBCF9A34EF}"/>
                    </a:ext>
                  </a:extLst>
                </p:cNvPr>
                <p:cNvSpPr/>
                <p:nvPr userDrawn="1"/>
              </p:nvSpPr>
              <p:spPr>
                <a:xfrm>
                  <a:off x="-1364456" y="8949943"/>
                  <a:ext cx="144000" cy="36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sz="1200" noProof="0">
                    <a:latin typeface="Lato" panose="020F0502020204030203" pitchFamily="34" charset="0"/>
                    <a:ea typeface="Lato" panose="020F0502020204030203" pitchFamily="34" charset="0"/>
                    <a:cs typeface="Lato" panose="020F0502020204030203" pitchFamily="34" charset="0"/>
                  </a:endParaRPr>
                </a:p>
              </p:txBody>
            </p:sp>
          </p:grpSp>
          <p:sp>
            <p:nvSpPr>
              <p:cNvPr id="32" name="TextBox 31">
                <a:extLst>
                  <a:ext uri="{FF2B5EF4-FFF2-40B4-BE49-F238E27FC236}">
                    <a16:creationId xmlns:a16="http://schemas.microsoft.com/office/drawing/2014/main" id="{6F31B57A-0D8C-FD49-AB61-20A7028BEAF1}"/>
                  </a:ext>
                </a:extLst>
              </p:cNvPr>
              <p:cNvSpPr txBox="1"/>
              <p:nvPr userDrawn="1"/>
            </p:nvSpPr>
            <p:spPr>
              <a:xfrm>
                <a:off x="-2681316" y="8226607"/>
                <a:ext cx="839328" cy="271263"/>
              </a:xfrm>
              <a:prstGeom prst="rect">
                <a:avLst/>
              </a:prstGeom>
            </p:spPr>
            <p:txBody>
              <a:bodyPr vert="horz" wrap="square" lIns="0" tIns="0" rIns="0" bIns="0" rtlCol="0" anchor="t">
                <a:noAutofit/>
              </a:bodyPr>
              <a:lstStyle/>
              <a:p>
                <a:pPr algn="l">
                  <a:lnSpc>
                    <a:spcPct val="125000"/>
                  </a:lnSpc>
                  <a:spcBef>
                    <a:spcPts val="1400"/>
                  </a:spcBef>
                </a:pPr>
                <a:r>
                  <a:rPr lang="en-GB" sz="1200" b="0" i="0" noProof="0">
                    <a:solidFill>
                      <a:schemeClr val="bg1"/>
                    </a:solidFill>
                    <a:latin typeface="Lato" panose="020F0502020204030203" pitchFamily="34" charset="0"/>
                    <a:ea typeface="Lato" panose="020F0502020204030203" pitchFamily="34" charset="0"/>
                    <a:cs typeface="Lato" panose="020F0502020204030203" pitchFamily="34" charset="0"/>
                  </a:rPr>
                  <a:t>Content</a:t>
                </a:r>
              </a:p>
            </p:txBody>
          </p:sp>
          <p:sp>
            <p:nvSpPr>
              <p:cNvPr id="33" name="Up Arrow 32">
                <a:extLst>
                  <a:ext uri="{FF2B5EF4-FFF2-40B4-BE49-F238E27FC236}">
                    <a16:creationId xmlns:a16="http://schemas.microsoft.com/office/drawing/2014/main" id="{8FE8B2DB-0D8C-4B48-BA9C-00BC031FE6F0}"/>
                  </a:ext>
                </a:extLst>
              </p:cNvPr>
              <p:cNvSpPr/>
              <p:nvPr userDrawn="1"/>
            </p:nvSpPr>
            <p:spPr>
              <a:xfrm rot="16200000">
                <a:off x="-4674090" y="8606088"/>
                <a:ext cx="113550" cy="310901"/>
              </a:xfrm>
              <a:prstGeom prst="up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extLst>
      <p:ext uri="{BB962C8B-B14F-4D97-AF65-F5344CB8AC3E}">
        <p14:creationId xmlns:p14="http://schemas.microsoft.com/office/powerpoint/2010/main" val="624227023"/>
      </p:ext>
    </p:extLst>
  </p:cSld>
  <p:clrMap bg1="lt1" tx1="dk1" bg2="lt2" tx2="dk2" accent1="accent1" accent2="accent2" accent3="accent3" accent4="accent4" accent5="accent5" accent6="accent6" hlink="hlink" folHlink="folHlink"/>
  <p:sldLayoutIdLst>
    <p:sldLayoutId id="2147483978" r:id="rId1"/>
    <p:sldLayoutId id="2147483984" r:id="rId2"/>
  </p:sldLayoutIdLst>
  <p:hf hdr="0" ftr="0" dt="0"/>
  <p:txStyles>
    <p:titleStyle>
      <a:lvl1pPr algn="l" defTabSz="914400" rtl="0" eaLnBrk="1" latinLnBrk="0" hangingPunct="1">
        <a:lnSpc>
          <a:spcPct val="100000"/>
        </a:lnSpc>
        <a:spcBef>
          <a:spcPct val="0"/>
        </a:spcBef>
        <a:buNone/>
        <a:defRPr sz="2800" b="0" i="0" kern="1200" spc="0" baseline="0">
          <a:solidFill>
            <a:schemeClr val="bg1"/>
          </a:solidFill>
          <a:latin typeface="Lato Black" panose="020F0502020204030203" pitchFamily="34" charset="77"/>
          <a:ea typeface="Noto Sans JP" panose="020B0500000000000000" pitchFamily="34" charset="-128"/>
          <a:cs typeface="Arial" panose="020B0604020202020204" pitchFamily="34" charset="0"/>
        </a:defRPr>
      </a:lvl1pPr>
    </p:titleStyle>
    <p:bodyStyle>
      <a:lvl1pPr marL="0" indent="0" algn="l" defTabSz="914400" rtl="0" eaLnBrk="1" latinLnBrk="0" hangingPunct="1">
        <a:lnSpc>
          <a:spcPct val="120000"/>
        </a:lnSpc>
        <a:spcBef>
          <a:spcPts val="0"/>
        </a:spcBef>
        <a:spcAft>
          <a:spcPts val="400"/>
        </a:spcAft>
        <a:buFont typeface="Arial"/>
        <a:buNone/>
        <a:defRPr sz="1200" b="0" i="0" kern="1200" spc="0" baseline="0">
          <a:solidFill>
            <a:schemeClr val="bg1"/>
          </a:solidFill>
          <a:latin typeface="Lato" panose="020F0502020204030203" pitchFamily="34" charset="77"/>
          <a:ea typeface="Open Sans" charset="0"/>
          <a:cs typeface="Open Sans" charset="0"/>
        </a:defRPr>
      </a:lvl1pPr>
      <a:lvl2pPr marL="685800" indent="-228600" algn="l" defTabSz="914400" rtl="0" eaLnBrk="1" latinLnBrk="0" hangingPunct="1">
        <a:lnSpc>
          <a:spcPct val="90000"/>
        </a:lnSpc>
        <a:spcBef>
          <a:spcPts val="500"/>
        </a:spcBef>
        <a:buFont typeface="Arial"/>
        <a:buChar char="•"/>
        <a:defRPr sz="2400" b="0" i="0" kern="1200">
          <a:solidFill>
            <a:schemeClr val="bg1"/>
          </a:solidFill>
          <a:latin typeface="Open Sans" charset="0"/>
          <a:ea typeface="Open Sans" charset="0"/>
          <a:cs typeface="Open Sans" charset="0"/>
        </a:defRPr>
      </a:lvl2pPr>
      <a:lvl3pPr marL="1143000" indent="-228600" algn="l" defTabSz="914400" rtl="0" eaLnBrk="1" latinLnBrk="0" hangingPunct="1">
        <a:lnSpc>
          <a:spcPct val="90000"/>
        </a:lnSpc>
        <a:spcBef>
          <a:spcPts val="500"/>
        </a:spcBef>
        <a:buFont typeface="Arial"/>
        <a:buChar char="•"/>
        <a:defRPr sz="2000" b="0" i="0" kern="1200">
          <a:solidFill>
            <a:schemeClr val="bg1"/>
          </a:solidFill>
          <a:latin typeface="Open Sans" charset="0"/>
          <a:ea typeface="Open Sans" charset="0"/>
          <a:cs typeface="Open Sans" charset="0"/>
        </a:defRPr>
      </a:lvl3pPr>
      <a:lvl4pPr marL="16002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4pPr>
      <a:lvl5pPr marL="20574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FF40584-5C8F-7049-9000-B760DA65069E}"/>
              </a:ext>
            </a:extLst>
          </p:cNvPr>
          <p:cNvSpPr>
            <a:spLocks noGrp="1"/>
          </p:cNvSpPr>
          <p:nvPr>
            <p:ph type="sldNum" sz="quarter" idx="4"/>
          </p:nvPr>
        </p:nvSpPr>
        <p:spPr>
          <a:xfrm>
            <a:off x="11201573" y="6522694"/>
            <a:ext cx="630709" cy="146279"/>
          </a:xfrm>
          <a:prstGeom prst="rect">
            <a:avLst/>
          </a:prstGeom>
        </p:spPr>
        <p:txBody>
          <a:bodyPr vert="horz" lIns="0" tIns="0" rIns="0" bIns="0" rtlCol="0" anchor="ctr"/>
          <a:lstStyle>
            <a:lvl1pPr algn="r">
              <a:defRPr lang="en-GB" sz="600" b="0" i="0" kern="1200" spc="10" smtClean="0">
                <a:solidFill>
                  <a:schemeClr val="bg2"/>
                </a:solidFill>
                <a:latin typeface="Lato" panose="020F0502020204030203" pitchFamily="34" charset="0"/>
                <a:ea typeface="Lato" panose="020F0502020204030203" pitchFamily="34" charset="0"/>
                <a:cs typeface="Lato" panose="020F0502020204030203" pitchFamily="34" charset="0"/>
              </a:defRPr>
            </a:lvl1pPr>
          </a:lstStyle>
          <a:p>
            <a:fld id="{815295A1-976B-814B-9086-58070A62ABA6}" type="slidenum">
              <a:rPr lang="en-GB" smtClean="0"/>
              <a:pPr/>
              <a:t>‹#›</a:t>
            </a:fld>
            <a:endParaRPr lang="en-GB"/>
          </a:p>
        </p:txBody>
      </p:sp>
      <p:sp>
        <p:nvSpPr>
          <p:cNvPr id="9" name="Text Placeholder 8">
            <a:extLst>
              <a:ext uri="{FF2B5EF4-FFF2-40B4-BE49-F238E27FC236}">
                <a16:creationId xmlns:a16="http://schemas.microsoft.com/office/drawing/2014/main" id="{F0B1F2E8-883F-3344-80F1-59ACDE83292C}"/>
              </a:ext>
            </a:extLst>
          </p:cNvPr>
          <p:cNvSpPr>
            <a:spLocks noGrp="1"/>
          </p:cNvSpPr>
          <p:nvPr>
            <p:ph type="body" idx="1"/>
          </p:nvPr>
        </p:nvSpPr>
        <p:spPr>
          <a:xfrm>
            <a:off x="679084" y="1825625"/>
            <a:ext cx="10515600" cy="4351338"/>
          </a:xfrm>
          <a:prstGeom prst="rect">
            <a:avLst/>
          </a:prstGeom>
        </p:spPr>
        <p:txBody>
          <a:bodyPr vert="horz" lIns="0" tIns="46800" rIns="0" bIns="0" rtlCol="0">
            <a:normAutofit/>
          </a:bodyPr>
          <a:lstStyle/>
          <a:p>
            <a:pPr lvl="0"/>
            <a:r>
              <a:rPr lang="en-GB" noProof="0"/>
              <a:t>Click to edit [12 bold – TAB to cycle through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 name="Footer Placeholder 1">
            <a:extLst>
              <a:ext uri="{FF2B5EF4-FFF2-40B4-BE49-F238E27FC236}">
                <a16:creationId xmlns:a16="http://schemas.microsoft.com/office/drawing/2014/main" id="{A55B2089-843E-6247-AA04-7F6957010209}"/>
              </a:ext>
            </a:extLst>
          </p:cNvPr>
          <p:cNvSpPr>
            <a:spLocks noGrp="1"/>
          </p:cNvSpPr>
          <p:nvPr>
            <p:ph type="ftr" sz="quarter" idx="3"/>
          </p:nvPr>
        </p:nvSpPr>
        <p:spPr>
          <a:xfrm>
            <a:off x="703641" y="6494294"/>
            <a:ext cx="619684" cy="198781"/>
          </a:xfrm>
          <a:prstGeom prst="rect">
            <a:avLst/>
          </a:prstGeom>
        </p:spPr>
        <p:txBody>
          <a:bodyPr vert="horz" lIns="0" tIns="0" rIns="0" bIns="0" rtlCol="0" anchor="ctr"/>
          <a:lstStyle>
            <a:lvl1pPr algn="l">
              <a:defRPr lang="en-GB" sz="600" b="0" i="0" kern="1200" spc="10" dirty="0">
                <a:solidFill>
                  <a:schemeClr val="bg2"/>
                </a:solidFill>
                <a:latin typeface="Lato" panose="020F0502020204030203" pitchFamily="34" charset="0"/>
                <a:ea typeface="Lato" panose="020F0502020204030203" pitchFamily="34" charset="0"/>
                <a:cs typeface="Lato" panose="020F0502020204030203" pitchFamily="34" charset="0"/>
              </a:defRPr>
            </a:lvl1pPr>
          </a:lstStyle>
          <a:p>
            <a:endParaRPr lang="en-GB"/>
          </a:p>
        </p:txBody>
      </p:sp>
    </p:spTree>
    <p:extLst>
      <p:ext uri="{BB962C8B-B14F-4D97-AF65-F5344CB8AC3E}">
        <p14:creationId xmlns:p14="http://schemas.microsoft.com/office/powerpoint/2010/main" val="1552180097"/>
      </p:ext>
    </p:extLst>
  </p:cSld>
  <p:clrMap bg1="lt1" tx1="dk1" bg2="lt2" tx2="dk2" accent1="accent1" accent2="accent2" accent3="accent3" accent4="accent4" accent5="accent5" accent6="accent6" hlink="hlink" folHlink="folHlink"/>
  <p:sldLayoutIdLst>
    <p:sldLayoutId id="2147483995" r:id="rId1"/>
    <p:sldLayoutId id="2147483996" r:id="rId2"/>
    <p:sldLayoutId id="2147483997" r:id="rId3"/>
    <p:sldLayoutId id="2147483998" r:id="rId4"/>
    <p:sldLayoutId id="2147483999" r:id="rId5"/>
    <p:sldLayoutId id="2147484001" r:id="rId6"/>
    <p:sldLayoutId id="2147484002" r:id="rId7"/>
    <p:sldLayoutId id="2147484022" r:id="rId8"/>
    <p:sldLayoutId id="2147484018" r:id="rId9"/>
    <p:sldLayoutId id="2147484019" r:id="rId10"/>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7C106B8-F32C-E74E-83E0-95D787C791F2}"/>
              </a:ext>
            </a:extLst>
          </p:cNvPr>
          <p:cNvSpPr>
            <a:spLocks noGrp="1"/>
          </p:cNvSpPr>
          <p:nvPr>
            <p:ph type="sldNum" sz="quarter" idx="4"/>
          </p:nvPr>
        </p:nvSpPr>
        <p:spPr>
          <a:xfrm>
            <a:off x="11201573" y="6522694"/>
            <a:ext cx="630709" cy="146279"/>
          </a:xfrm>
          <a:prstGeom prst="rect">
            <a:avLst/>
          </a:prstGeom>
        </p:spPr>
        <p:txBody>
          <a:bodyPr vert="horz" lIns="0" tIns="0" rIns="0" bIns="0" rtlCol="0" anchor="ctr"/>
          <a:lstStyle>
            <a:lvl1pPr algn="r">
              <a:defRPr lang="en-GB" sz="600" b="0" i="0" kern="1200" spc="10" smtClean="0">
                <a:solidFill>
                  <a:schemeClr val="bg2"/>
                </a:solidFill>
                <a:latin typeface="Lato" panose="020F0502020204030203" pitchFamily="34" charset="0"/>
                <a:ea typeface="Lato" panose="020F0502020204030203" pitchFamily="34" charset="0"/>
                <a:cs typeface="Lato" panose="020F0502020204030203" pitchFamily="34" charset="0"/>
              </a:defRPr>
            </a:lvl1pPr>
          </a:lstStyle>
          <a:p>
            <a:fld id="{815295A1-976B-814B-9086-58070A62ABA6}" type="slidenum">
              <a:rPr lang="en-GB" smtClean="0"/>
              <a:pPr/>
              <a:t>‹#›</a:t>
            </a:fld>
            <a:endParaRPr lang="en-GB"/>
          </a:p>
        </p:txBody>
      </p:sp>
      <p:sp>
        <p:nvSpPr>
          <p:cNvPr id="5" name="Text Placeholder 8">
            <a:extLst>
              <a:ext uri="{FF2B5EF4-FFF2-40B4-BE49-F238E27FC236}">
                <a16:creationId xmlns:a16="http://schemas.microsoft.com/office/drawing/2014/main" id="{B0B248F0-4284-8D43-9D41-B421B3841E59}"/>
              </a:ext>
            </a:extLst>
          </p:cNvPr>
          <p:cNvSpPr>
            <a:spLocks noGrp="1"/>
          </p:cNvSpPr>
          <p:nvPr>
            <p:ph type="body" idx="1"/>
          </p:nvPr>
        </p:nvSpPr>
        <p:spPr>
          <a:xfrm>
            <a:off x="679084" y="1825625"/>
            <a:ext cx="10515600" cy="4351338"/>
          </a:xfrm>
          <a:prstGeom prst="rect">
            <a:avLst/>
          </a:prstGeom>
        </p:spPr>
        <p:txBody>
          <a:bodyPr vert="horz" lIns="0" tIns="46800" rIns="0" bIns="0" rtlCol="0">
            <a:normAutofit/>
          </a:bodyPr>
          <a:lstStyle/>
          <a:p>
            <a:pPr lvl="0"/>
            <a:r>
              <a:rPr lang="en-GB" noProof="0"/>
              <a:t>Click to edit [12 bold – TAB to cycle through styles]</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3490082941"/>
      </p:ext>
    </p:extLst>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7" r:id="rId4"/>
    <p:sldLayoutId id="2147484008" r:id="rId5"/>
    <p:sldLayoutId id="2147484010" r:id="rId6"/>
    <p:sldLayoutId id="2147484011" r:id="rId7"/>
    <p:sldLayoutId id="2147484020" r:id="rId8"/>
    <p:sldLayoutId id="2147484021"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400"/>
        </a:spcAft>
        <a:buClr>
          <a:srgbClr val="60CC79"/>
        </a:buClr>
        <a:buFont typeface="Arial" panose="020B0604020202020204" pitchFamily="34" charset="0"/>
        <a:buNone/>
        <a:tabLst/>
        <a:defRPr sz="1200" b="0" i="0" kern="1200">
          <a:solidFill>
            <a:schemeClr val="tx1"/>
          </a:solidFill>
          <a:latin typeface="Lato Light" panose="020F0302020204030203" pitchFamily="34" charset="77"/>
          <a:ea typeface="Lato Light" panose="020F0302020204030203" pitchFamily="34" charset="77"/>
          <a:cs typeface="Lato Light" panose="020F0302020204030203" pitchFamily="34" charset="77"/>
        </a:defRPr>
      </a:lvl2pPr>
      <a:lvl3pPr marL="100800" indent="-136800" algn="l" defTabSz="914400" rtl="0" eaLnBrk="1" latinLnBrk="0" hangingPunct="1">
        <a:lnSpc>
          <a:spcPct val="120000"/>
        </a:lnSpc>
        <a:spcBef>
          <a:spcPts val="0"/>
        </a:spcBef>
        <a:spcAft>
          <a:spcPts val="400"/>
        </a:spcAft>
        <a:buClr>
          <a:srgbClr val="60CC79"/>
        </a:buClr>
        <a:buSzPct val="120000"/>
        <a:buFont typeface="Arial" panose="020B0604020202020204" pitchFamily="34" charset="0"/>
        <a:buChar char="•"/>
        <a:tabLst/>
        <a:defRPr sz="1200" b="0" i="0" kern="1200">
          <a:solidFill>
            <a:schemeClr val="tx1"/>
          </a:solidFill>
          <a:latin typeface="Lato Light" panose="020F0302020204030203" pitchFamily="34" charset="77"/>
          <a:ea typeface="Lato Light" panose="020F0302020204030203" pitchFamily="34" charset="77"/>
          <a:cs typeface="Lato Light" panose="020F0302020204030203" pitchFamily="34" charset="77"/>
        </a:defRPr>
      </a:lvl3pPr>
      <a:lvl4pPr marL="298800" marR="0" indent="-13680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302020204030203" pitchFamily="34" charset="77"/>
          <a:ea typeface="Lato Light" panose="020F0302020204030203" pitchFamily="34" charset="77"/>
          <a:cs typeface="Lato Light" panose="020F0302020204030203" pitchFamily="34" charset="77"/>
        </a:defRPr>
      </a:lvl4pPr>
      <a:lvl5pPr marL="0" indent="-194400"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302020204030203" pitchFamily="34" charset="77"/>
          <a:ea typeface="Lato Light" panose="020F0302020204030203" pitchFamily="34" charset="77"/>
          <a:cs typeface="Lato Light" panose="020F0302020204030203" pitchFamily="34" charset="77"/>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D412ED61-652F-7E42-AA73-CF5F035A0B90}"/>
              </a:ext>
            </a:extLst>
          </p:cNvPr>
          <p:cNvSpPr txBox="1">
            <a:spLocks/>
          </p:cNvSpPr>
          <p:nvPr/>
        </p:nvSpPr>
        <p:spPr>
          <a:xfrm>
            <a:off x="353650" y="6475710"/>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800" spc="10" noProof="0">
                <a:solidFill>
                  <a:srgbClr val="FFFFFF"/>
                </a:solidFill>
                <a:latin typeface="Lato" panose="020F0502020204030203" pitchFamily="34" charset="77"/>
              </a:rPr>
              <a:t>EY Seren © 2020</a:t>
            </a:r>
          </a:p>
        </p:txBody>
      </p:sp>
      <p:pic>
        <p:nvPicPr>
          <p:cNvPr id="6" name="Picture 5">
            <a:extLst>
              <a:ext uri="{FF2B5EF4-FFF2-40B4-BE49-F238E27FC236}">
                <a16:creationId xmlns:a16="http://schemas.microsoft.com/office/drawing/2014/main" id="{41A2F093-7D13-DC49-BAD3-2E682B8DFF7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250000" y="6408782"/>
            <a:ext cx="582282" cy="215880"/>
          </a:xfrm>
          <a:prstGeom prst="rect">
            <a:avLst/>
          </a:prstGeom>
        </p:spPr>
      </p:pic>
    </p:spTree>
    <p:extLst>
      <p:ext uri="{BB962C8B-B14F-4D97-AF65-F5344CB8AC3E}">
        <p14:creationId xmlns:p14="http://schemas.microsoft.com/office/powerpoint/2010/main" val="3886475825"/>
      </p:ext>
    </p:extLst>
  </p:cSld>
  <p:clrMap bg1="lt1" tx1="dk1" bg2="lt2" tx2="dk2" accent1="accent1" accent2="accent2" accent3="accent3" accent4="accent4" accent5="accent5" accent6="accent6" hlink="hlink" folHlink="folHlink"/>
  <p:sldLayoutIdLst>
    <p:sldLayoutId id="2147484013" r:id="rId1"/>
    <p:sldLayoutId id="2147484014" r:id="rId2"/>
  </p:sldLayoutIdLst>
  <p:hf hdr="0" ftr="0" dt="0"/>
  <p:txStyles>
    <p:titleStyle>
      <a:lvl1pPr algn="ctr" defTabSz="914400" rtl="0" eaLnBrk="1" latinLnBrk="0" hangingPunct="1">
        <a:lnSpc>
          <a:spcPct val="90000"/>
        </a:lnSpc>
        <a:spcBef>
          <a:spcPct val="0"/>
        </a:spcBef>
        <a:buNone/>
        <a:defRPr sz="2800" b="1" i="0" kern="1200" spc="0">
          <a:solidFill>
            <a:schemeClr val="bg1"/>
          </a:solidFill>
          <a:latin typeface="Lato" panose="020F0502020204030203" pitchFamily="34" charset="77"/>
          <a:ea typeface="Lato" panose="020F0502020204030203" pitchFamily="34" charset="77"/>
          <a:cs typeface="Lato" panose="020F0502020204030203" pitchFamily="34" charset="77"/>
        </a:defRPr>
      </a:lvl1pPr>
    </p:titleStyle>
    <p:bodyStyle>
      <a:lvl1pPr marL="0" indent="0" algn="ctr" defTabSz="914400" rtl="0" eaLnBrk="1" latinLnBrk="0" hangingPunct="1">
        <a:lnSpc>
          <a:spcPct val="120000"/>
        </a:lnSpc>
        <a:spcBef>
          <a:spcPts val="0"/>
        </a:spcBef>
        <a:spcAft>
          <a:spcPts val="400"/>
        </a:spcAft>
        <a:buFont typeface="Arial"/>
        <a:buNone/>
        <a:defRPr sz="1200" b="0" i="0" kern="1200" spc="20" baseline="0">
          <a:solidFill>
            <a:schemeClr val="bg1"/>
          </a:solidFill>
          <a:latin typeface="Lato" panose="020F0502020204030203" pitchFamily="34" charset="77"/>
          <a:ea typeface="Open Sans" charset="0"/>
          <a:cs typeface="Open Sans" charset="0"/>
        </a:defRPr>
      </a:lvl1pPr>
      <a:lvl2pPr marL="685800" indent="-228600" algn="l" defTabSz="914400" rtl="0" eaLnBrk="1" latinLnBrk="0" hangingPunct="1">
        <a:lnSpc>
          <a:spcPct val="90000"/>
        </a:lnSpc>
        <a:spcBef>
          <a:spcPts val="500"/>
        </a:spcBef>
        <a:buFont typeface="Arial"/>
        <a:buChar char="•"/>
        <a:defRPr sz="2400" b="0" i="0" kern="1200">
          <a:solidFill>
            <a:schemeClr val="bg1"/>
          </a:solidFill>
          <a:latin typeface="Open Sans" charset="0"/>
          <a:ea typeface="Open Sans" charset="0"/>
          <a:cs typeface="Open Sans" charset="0"/>
        </a:defRPr>
      </a:lvl2pPr>
      <a:lvl3pPr marL="1143000" indent="-228600" algn="l" defTabSz="914400" rtl="0" eaLnBrk="1" latinLnBrk="0" hangingPunct="1">
        <a:lnSpc>
          <a:spcPct val="90000"/>
        </a:lnSpc>
        <a:spcBef>
          <a:spcPts val="500"/>
        </a:spcBef>
        <a:buFont typeface="Arial"/>
        <a:buChar char="•"/>
        <a:defRPr sz="2000" b="0" i="0" kern="1200">
          <a:solidFill>
            <a:schemeClr val="bg1"/>
          </a:solidFill>
          <a:latin typeface="Open Sans" charset="0"/>
          <a:ea typeface="Open Sans" charset="0"/>
          <a:cs typeface="Open Sans" charset="0"/>
        </a:defRPr>
      </a:lvl3pPr>
      <a:lvl4pPr marL="16002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4pPr>
      <a:lvl5pPr marL="20574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Subtitle 2">
            <a:extLst>
              <a:ext uri="{FF2B5EF4-FFF2-40B4-BE49-F238E27FC236}">
                <a16:creationId xmlns:a16="http://schemas.microsoft.com/office/drawing/2014/main" id="{F412A8C9-1AA2-5D49-8094-376BABE2F1A4}"/>
              </a:ext>
            </a:extLst>
          </p:cNvPr>
          <p:cNvSpPr txBox="1">
            <a:spLocks/>
          </p:cNvSpPr>
          <p:nvPr/>
        </p:nvSpPr>
        <p:spPr>
          <a:xfrm>
            <a:off x="353650" y="6475710"/>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nSpc>
                <a:spcPct val="100000"/>
              </a:lnSpc>
              <a:spcBef>
                <a:spcPts val="0"/>
              </a:spcBef>
              <a:buFontTx/>
              <a:buNone/>
              <a:defRPr/>
            </a:pPr>
            <a:r>
              <a:rPr lang="en-GB" sz="800" spc="10" noProof="0">
                <a:solidFill>
                  <a:srgbClr val="FFFFFF"/>
                </a:solidFill>
                <a:latin typeface="Lato" panose="020F0502020204030203" pitchFamily="34" charset="77"/>
              </a:rPr>
              <a:t>EY Seren © 2020</a:t>
            </a:r>
          </a:p>
        </p:txBody>
      </p:sp>
      <p:pic>
        <p:nvPicPr>
          <p:cNvPr id="9" name="Picture 8">
            <a:extLst>
              <a:ext uri="{FF2B5EF4-FFF2-40B4-BE49-F238E27FC236}">
                <a16:creationId xmlns:a16="http://schemas.microsoft.com/office/drawing/2014/main" id="{3607FBB8-CEB7-9441-A9E4-DB6ACE4DDF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250000" y="6408782"/>
            <a:ext cx="582282" cy="215880"/>
          </a:xfrm>
          <a:prstGeom prst="rect">
            <a:avLst/>
          </a:prstGeom>
        </p:spPr>
      </p:pic>
    </p:spTree>
    <p:extLst>
      <p:ext uri="{BB962C8B-B14F-4D97-AF65-F5344CB8AC3E}">
        <p14:creationId xmlns:p14="http://schemas.microsoft.com/office/powerpoint/2010/main" val="654415572"/>
      </p:ext>
    </p:extLst>
  </p:cSld>
  <p:clrMap bg1="lt1" tx1="dk1" bg2="lt2" tx2="dk2" accent1="accent1" accent2="accent2" accent3="accent3" accent4="accent4" accent5="accent5" accent6="accent6" hlink="hlink" folHlink="folHlink"/>
  <p:sldLayoutIdLst>
    <p:sldLayoutId id="2147484016" r:id="rId1"/>
    <p:sldLayoutId id="2147484017" r:id="rId2"/>
  </p:sldLayoutIdLst>
  <p:hf hdr="0" ftr="0" dt="0"/>
  <p:txStyles>
    <p:titleStyle>
      <a:lvl1pPr algn="ctr" defTabSz="914400" rtl="0" eaLnBrk="1" latinLnBrk="0" hangingPunct="1">
        <a:lnSpc>
          <a:spcPct val="90000"/>
        </a:lnSpc>
        <a:spcBef>
          <a:spcPct val="0"/>
        </a:spcBef>
        <a:buNone/>
        <a:defRPr sz="2800" b="1" i="0" kern="1200" spc="0">
          <a:solidFill>
            <a:schemeClr val="bg1"/>
          </a:solidFill>
          <a:latin typeface="Lato" panose="020F0502020204030203" pitchFamily="34" charset="77"/>
          <a:ea typeface="Lato" panose="020F0502020204030203" pitchFamily="34" charset="77"/>
          <a:cs typeface="Lato" panose="020F0502020204030203" pitchFamily="34" charset="77"/>
        </a:defRPr>
      </a:lvl1pPr>
    </p:titleStyle>
    <p:bodyStyle>
      <a:lvl1pPr marL="0" indent="0" algn="ctr" defTabSz="914400" rtl="0" eaLnBrk="1" latinLnBrk="0" hangingPunct="1">
        <a:lnSpc>
          <a:spcPct val="120000"/>
        </a:lnSpc>
        <a:spcBef>
          <a:spcPts val="0"/>
        </a:spcBef>
        <a:spcAft>
          <a:spcPts val="400"/>
        </a:spcAft>
        <a:buFont typeface="Arial"/>
        <a:buNone/>
        <a:defRPr sz="1200" b="0" i="0" kern="1200" spc="20" baseline="0">
          <a:solidFill>
            <a:schemeClr val="bg1"/>
          </a:solidFill>
          <a:latin typeface="Lato" panose="020F0502020204030203" pitchFamily="34" charset="77"/>
          <a:ea typeface="Open Sans" charset="0"/>
          <a:cs typeface="Open Sans" charset="0"/>
        </a:defRPr>
      </a:lvl1pPr>
      <a:lvl2pPr marL="685800" indent="-228600" algn="l" defTabSz="914400" rtl="0" eaLnBrk="1" latinLnBrk="0" hangingPunct="1">
        <a:lnSpc>
          <a:spcPct val="90000"/>
        </a:lnSpc>
        <a:spcBef>
          <a:spcPts val="500"/>
        </a:spcBef>
        <a:buFont typeface="Arial"/>
        <a:buChar char="•"/>
        <a:defRPr sz="2400" b="0" i="0" kern="1200">
          <a:solidFill>
            <a:schemeClr val="bg1"/>
          </a:solidFill>
          <a:latin typeface="Open Sans" charset="0"/>
          <a:ea typeface="Open Sans" charset="0"/>
          <a:cs typeface="Open Sans" charset="0"/>
        </a:defRPr>
      </a:lvl2pPr>
      <a:lvl3pPr marL="1143000" indent="-228600" algn="l" defTabSz="914400" rtl="0" eaLnBrk="1" latinLnBrk="0" hangingPunct="1">
        <a:lnSpc>
          <a:spcPct val="90000"/>
        </a:lnSpc>
        <a:spcBef>
          <a:spcPts val="500"/>
        </a:spcBef>
        <a:buFont typeface="Arial"/>
        <a:buChar char="•"/>
        <a:defRPr sz="2000" b="0" i="0" kern="1200">
          <a:solidFill>
            <a:schemeClr val="bg1"/>
          </a:solidFill>
          <a:latin typeface="Open Sans" charset="0"/>
          <a:ea typeface="Open Sans" charset="0"/>
          <a:cs typeface="Open Sans" charset="0"/>
        </a:defRPr>
      </a:lvl3pPr>
      <a:lvl4pPr marL="16002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4pPr>
      <a:lvl5pPr marL="20574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4.svg"/><Relationship Id="rId2" Type="http://schemas.openxmlformats.org/officeDocument/2006/relationships/image" Target="../media/image2.jpeg"/><Relationship Id="rId1" Type="http://schemas.openxmlformats.org/officeDocument/2006/relationships/slideLayout" Target="../slideLayouts/slideLayout10.xml"/><Relationship Id="rId6" Type="http://schemas.openxmlformats.org/officeDocument/2006/relationships/image" Target="../media/image3.png"/><Relationship Id="rId5" Type="http://schemas.openxmlformats.org/officeDocument/2006/relationships/image" Target="../media/image1.emf"/><Relationship Id="rId4" Type="http://schemas.openxmlformats.org/officeDocument/2006/relationships/image" Target="../media/image36.svg"/></Relationships>
</file>

<file path=ppt/slides/_rels/slide10.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18.png"/><Relationship Id="rId18" Type="http://schemas.openxmlformats.org/officeDocument/2006/relationships/image" Target="../media/image22.png"/><Relationship Id="rId3" Type="http://schemas.openxmlformats.org/officeDocument/2006/relationships/slide" Target="slide19.xml"/><Relationship Id="rId21" Type="http://schemas.openxmlformats.org/officeDocument/2006/relationships/image" Target="../media/image70.png"/><Relationship Id="rId7" Type="http://schemas.openxmlformats.org/officeDocument/2006/relationships/image" Target="../media/image46.svg"/><Relationship Id="rId12" Type="http://schemas.openxmlformats.org/officeDocument/2006/relationships/image" Target="../media/image17.svg"/><Relationship Id="rId17" Type="http://schemas.openxmlformats.org/officeDocument/2006/relationships/slide" Target="slide21.xml"/><Relationship Id="rId2" Type="http://schemas.openxmlformats.org/officeDocument/2006/relationships/slide" Target="slide17.xml"/><Relationship Id="rId16" Type="http://schemas.openxmlformats.org/officeDocument/2006/relationships/image" Target="../media/image21.svg"/><Relationship Id="rId20" Type="http://schemas.openxmlformats.org/officeDocument/2006/relationships/hyperlink" Target="https://web.microsoftstream.com/video/11704e9c-5877-4f0c-81d3-69c02fa3ea56?list=studio" TargetMode="External"/><Relationship Id="rId1" Type="http://schemas.openxmlformats.org/officeDocument/2006/relationships/slideLayout" Target="../slideLayouts/slideLayout6.xml"/><Relationship Id="rId6" Type="http://schemas.openxmlformats.org/officeDocument/2006/relationships/image" Target="../media/image45.png"/><Relationship Id="rId11" Type="http://schemas.openxmlformats.org/officeDocument/2006/relationships/image" Target="../media/image16.png"/><Relationship Id="rId24" Type="http://schemas.openxmlformats.org/officeDocument/2006/relationships/image" Target="../media/image73.svg"/><Relationship Id="rId5" Type="http://schemas.openxmlformats.org/officeDocument/2006/relationships/image" Target="../media/image67.svg"/><Relationship Id="rId15" Type="http://schemas.openxmlformats.org/officeDocument/2006/relationships/image" Target="../media/image20.png"/><Relationship Id="rId23" Type="http://schemas.openxmlformats.org/officeDocument/2006/relationships/image" Target="../media/image72.png"/><Relationship Id="rId10" Type="http://schemas.openxmlformats.org/officeDocument/2006/relationships/slide" Target="slide4.xml"/><Relationship Id="rId19" Type="http://schemas.openxmlformats.org/officeDocument/2006/relationships/image" Target="../media/image23.svg"/><Relationship Id="rId4" Type="http://schemas.openxmlformats.org/officeDocument/2006/relationships/image" Target="../media/image66.png"/><Relationship Id="rId9" Type="http://schemas.openxmlformats.org/officeDocument/2006/relationships/image" Target="../media/image69.svg"/><Relationship Id="rId14" Type="http://schemas.openxmlformats.org/officeDocument/2006/relationships/image" Target="../media/image19.svg"/><Relationship Id="rId22" Type="http://schemas.openxmlformats.org/officeDocument/2006/relationships/image" Target="../media/image71.svg"/></Relationships>
</file>

<file path=ppt/slides/_rels/slide11.xml.rels><?xml version="1.0" encoding="UTF-8" standalone="yes"?>
<Relationships xmlns="http://schemas.openxmlformats.org/package/2006/relationships"><Relationship Id="rId8" Type="http://schemas.openxmlformats.org/officeDocument/2006/relationships/slide" Target="slide19.xml"/><Relationship Id="rId13" Type="http://schemas.openxmlformats.org/officeDocument/2006/relationships/image" Target="../media/image46.svg"/><Relationship Id="rId18" Type="http://schemas.openxmlformats.org/officeDocument/2006/relationships/image" Target="../media/image19.svg"/><Relationship Id="rId3" Type="http://schemas.openxmlformats.org/officeDocument/2006/relationships/image" Target="../media/image74.png"/><Relationship Id="rId21" Type="http://schemas.openxmlformats.org/officeDocument/2006/relationships/slide" Target="slide21.xml"/><Relationship Id="rId7" Type="http://schemas.openxmlformats.org/officeDocument/2006/relationships/slide" Target="slide18.xml"/><Relationship Id="rId12" Type="http://schemas.openxmlformats.org/officeDocument/2006/relationships/image" Target="../media/image45.png"/><Relationship Id="rId17" Type="http://schemas.openxmlformats.org/officeDocument/2006/relationships/image" Target="../media/image18.png"/><Relationship Id="rId25" Type="http://schemas.openxmlformats.org/officeDocument/2006/relationships/image" Target="../media/image77.svg"/><Relationship Id="rId2" Type="http://schemas.openxmlformats.org/officeDocument/2006/relationships/hyperlink" Target="https://ey-seren.box.com/s/rof89vxj2o3yf76djtfzscuxa0hwr2hi" TargetMode="External"/><Relationship Id="rId16" Type="http://schemas.openxmlformats.org/officeDocument/2006/relationships/image" Target="../media/image17.svg"/><Relationship Id="rId20" Type="http://schemas.openxmlformats.org/officeDocument/2006/relationships/image" Target="../media/image21.svg"/><Relationship Id="rId1" Type="http://schemas.openxmlformats.org/officeDocument/2006/relationships/slideLayout" Target="../slideLayouts/slideLayout6.xml"/><Relationship Id="rId6" Type="http://schemas.openxmlformats.org/officeDocument/2006/relationships/slide" Target="slide9.xml"/><Relationship Id="rId11" Type="http://schemas.openxmlformats.org/officeDocument/2006/relationships/hyperlink" Target="https://ey-seren.box.com/s/9v8sjvus9f4pw7zz8ykrjkecpfk1o0xv" TargetMode="External"/><Relationship Id="rId24" Type="http://schemas.openxmlformats.org/officeDocument/2006/relationships/image" Target="../media/image76.png"/><Relationship Id="rId5" Type="http://schemas.openxmlformats.org/officeDocument/2006/relationships/slide" Target="slide17.xml"/><Relationship Id="rId15" Type="http://schemas.openxmlformats.org/officeDocument/2006/relationships/image" Target="../media/image16.png"/><Relationship Id="rId23" Type="http://schemas.openxmlformats.org/officeDocument/2006/relationships/image" Target="../media/image23.svg"/><Relationship Id="rId10" Type="http://schemas.openxmlformats.org/officeDocument/2006/relationships/image" Target="../media/image69.svg"/><Relationship Id="rId19" Type="http://schemas.openxmlformats.org/officeDocument/2006/relationships/image" Target="../media/image20.png"/><Relationship Id="rId4" Type="http://schemas.openxmlformats.org/officeDocument/2006/relationships/image" Target="../media/image75.svg"/><Relationship Id="rId9" Type="http://schemas.openxmlformats.org/officeDocument/2006/relationships/image" Target="../media/image68.png"/><Relationship Id="rId14" Type="http://schemas.openxmlformats.org/officeDocument/2006/relationships/slide" Target="slide4.xml"/><Relationship Id="rId22" Type="http://schemas.openxmlformats.org/officeDocument/2006/relationships/image" Target="../media/image22.png"/></Relationships>
</file>

<file path=ppt/slides/_rels/slide12.xml.rels><?xml version="1.0" encoding="UTF-8" standalone="yes"?>
<Relationships xmlns="http://schemas.openxmlformats.org/package/2006/relationships"><Relationship Id="rId8" Type="http://schemas.openxmlformats.org/officeDocument/2006/relationships/image" Target="../media/image69.svg"/><Relationship Id="rId13" Type="http://schemas.openxmlformats.org/officeDocument/2006/relationships/image" Target="../media/image17.svg"/><Relationship Id="rId18" Type="http://schemas.openxmlformats.org/officeDocument/2006/relationships/slide" Target="slide21.xml"/><Relationship Id="rId3" Type="http://schemas.openxmlformats.org/officeDocument/2006/relationships/slide" Target="slide19.xml"/><Relationship Id="rId21" Type="http://schemas.openxmlformats.org/officeDocument/2006/relationships/image" Target="../media/image78.png"/><Relationship Id="rId7" Type="http://schemas.openxmlformats.org/officeDocument/2006/relationships/image" Target="../media/image68.png"/><Relationship Id="rId12" Type="http://schemas.openxmlformats.org/officeDocument/2006/relationships/image" Target="../media/image16.png"/><Relationship Id="rId17" Type="http://schemas.openxmlformats.org/officeDocument/2006/relationships/image" Target="../media/image21.svg"/><Relationship Id="rId2" Type="http://schemas.openxmlformats.org/officeDocument/2006/relationships/slide" Target="slide17.xml"/><Relationship Id="rId16" Type="http://schemas.openxmlformats.org/officeDocument/2006/relationships/image" Target="../media/image20.png"/><Relationship Id="rId20" Type="http://schemas.openxmlformats.org/officeDocument/2006/relationships/image" Target="../media/image23.svg"/><Relationship Id="rId1" Type="http://schemas.openxmlformats.org/officeDocument/2006/relationships/slideLayout" Target="../slideLayouts/slideLayout6.xml"/><Relationship Id="rId6" Type="http://schemas.openxmlformats.org/officeDocument/2006/relationships/image" Target="../media/image71.svg"/><Relationship Id="rId11" Type="http://schemas.openxmlformats.org/officeDocument/2006/relationships/slide" Target="slide4.xml"/><Relationship Id="rId5" Type="http://schemas.openxmlformats.org/officeDocument/2006/relationships/image" Target="../media/image70.png"/><Relationship Id="rId15" Type="http://schemas.openxmlformats.org/officeDocument/2006/relationships/image" Target="../media/image19.svg"/><Relationship Id="rId10" Type="http://schemas.openxmlformats.org/officeDocument/2006/relationships/image" Target="../media/image46.svg"/><Relationship Id="rId19" Type="http://schemas.openxmlformats.org/officeDocument/2006/relationships/image" Target="../media/image22.png"/><Relationship Id="rId4" Type="http://schemas.openxmlformats.org/officeDocument/2006/relationships/hyperlink" Target="https://ey-seren.app.box.com/s/gljgx8axsh03930d7zo6r5ky4xr9w6es" TargetMode="External"/><Relationship Id="rId9" Type="http://schemas.openxmlformats.org/officeDocument/2006/relationships/image" Target="../media/image45.png"/><Relationship Id="rId14" Type="http://schemas.openxmlformats.org/officeDocument/2006/relationships/image" Target="../media/image18.png"/><Relationship Id="rId22" Type="http://schemas.openxmlformats.org/officeDocument/2006/relationships/image" Target="../media/image79.svg"/></Relationships>
</file>

<file path=ppt/slides/_rels/slide13.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81.png"/><Relationship Id="rId18" Type="http://schemas.openxmlformats.org/officeDocument/2006/relationships/image" Target="../media/image83.png"/><Relationship Id="rId3" Type="http://schemas.openxmlformats.org/officeDocument/2006/relationships/image" Target="../media/image68.png"/><Relationship Id="rId7" Type="http://schemas.openxmlformats.org/officeDocument/2006/relationships/image" Target="../media/image46.svg"/><Relationship Id="rId12" Type="http://schemas.openxmlformats.org/officeDocument/2006/relationships/image" Target="../media/image56.svg"/><Relationship Id="rId17" Type="http://schemas.openxmlformats.org/officeDocument/2006/relationships/image" Target="../media/image23.svg"/><Relationship Id="rId2" Type="http://schemas.openxmlformats.org/officeDocument/2006/relationships/slide" Target="slide18.xml"/><Relationship Id="rId16" Type="http://schemas.openxmlformats.org/officeDocument/2006/relationships/image" Target="../media/image82.png"/><Relationship Id="rId1" Type="http://schemas.openxmlformats.org/officeDocument/2006/relationships/slideLayout" Target="../slideLayouts/slideLayout6.xml"/><Relationship Id="rId6" Type="http://schemas.openxmlformats.org/officeDocument/2006/relationships/image" Target="../media/image80.png"/><Relationship Id="rId11" Type="http://schemas.openxmlformats.org/officeDocument/2006/relationships/image" Target="../media/image55.png"/><Relationship Id="rId5" Type="http://schemas.openxmlformats.org/officeDocument/2006/relationships/slide" Target="slide19.xml"/><Relationship Id="rId15" Type="http://schemas.openxmlformats.org/officeDocument/2006/relationships/slide" Target="slide21.xml"/><Relationship Id="rId10" Type="http://schemas.openxmlformats.org/officeDocument/2006/relationships/image" Target="../media/image54.svg"/><Relationship Id="rId19" Type="http://schemas.openxmlformats.org/officeDocument/2006/relationships/image" Target="../media/image84.svg"/><Relationship Id="rId4" Type="http://schemas.openxmlformats.org/officeDocument/2006/relationships/image" Target="../media/image69.svg"/><Relationship Id="rId9" Type="http://schemas.openxmlformats.org/officeDocument/2006/relationships/image" Target="../media/image53.png"/><Relationship Id="rId14" Type="http://schemas.openxmlformats.org/officeDocument/2006/relationships/image" Target="../media/image21.svg"/></Relationships>
</file>

<file path=ppt/slides/_rels/slide14.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22.png"/><Relationship Id="rId18" Type="http://schemas.openxmlformats.org/officeDocument/2006/relationships/image" Target="../media/image69.svg"/><Relationship Id="rId3" Type="http://schemas.openxmlformats.org/officeDocument/2006/relationships/image" Target="../media/image45.png"/><Relationship Id="rId7" Type="http://schemas.openxmlformats.org/officeDocument/2006/relationships/image" Target="../media/image54.svg"/><Relationship Id="rId12" Type="http://schemas.openxmlformats.org/officeDocument/2006/relationships/slide" Target="slide21.xml"/><Relationship Id="rId17" Type="http://schemas.openxmlformats.org/officeDocument/2006/relationships/image" Target="../media/image87.png"/><Relationship Id="rId2" Type="http://schemas.openxmlformats.org/officeDocument/2006/relationships/slide" Target="slide19.xml"/><Relationship Id="rId16" Type="http://schemas.openxmlformats.org/officeDocument/2006/relationships/image" Target="../media/image86.svg"/><Relationship Id="rId1" Type="http://schemas.openxmlformats.org/officeDocument/2006/relationships/slideLayout" Target="../slideLayouts/slideLayout6.xml"/><Relationship Id="rId6" Type="http://schemas.openxmlformats.org/officeDocument/2006/relationships/image" Target="../media/image53.png"/><Relationship Id="rId11" Type="http://schemas.openxmlformats.org/officeDocument/2006/relationships/image" Target="../media/image21.svg"/><Relationship Id="rId5" Type="http://schemas.openxmlformats.org/officeDocument/2006/relationships/slide" Target="slide4.xml"/><Relationship Id="rId15" Type="http://schemas.openxmlformats.org/officeDocument/2006/relationships/image" Target="../media/image85.png"/><Relationship Id="rId10" Type="http://schemas.openxmlformats.org/officeDocument/2006/relationships/image" Target="../media/image20.png"/><Relationship Id="rId4" Type="http://schemas.openxmlformats.org/officeDocument/2006/relationships/image" Target="../media/image46.svg"/><Relationship Id="rId9" Type="http://schemas.openxmlformats.org/officeDocument/2006/relationships/image" Target="../media/image56.svg"/><Relationship Id="rId14" Type="http://schemas.openxmlformats.org/officeDocument/2006/relationships/image" Target="../media/image23.svg"/></Relationships>
</file>

<file path=ppt/slides/_rels/slide15.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16.png"/><Relationship Id="rId18" Type="http://schemas.openxmlformats.org/officeDocument/2006/relationships/image" Target="../media/image21.svg"/><Relationship Id="rId26" Type="http://schemas.openxmlformats.org/officeDocument/2006/relationships/image" Target="../media/image71.svg"/><Relationship Id="rId3" Type="http://schemas.openxmlformats.org/officeDocument/2006/relationships/hyperlink" Target="https://ey-seren.box.com/s/9v8sjvus9f4pw7zz8ykrjkecpfk1o0xv" TargetMode="External"/><Relationship Id="rId21" Type="http://schemas.openxmlformats.org/officeDocument/2006/relationships/image" Target="../media/image23.svg"/><Relationship Id="rId7" Type="http://schemas.openxmlformats.org/officeDocument/2006/relationships/hyperlink" Target="https://ey-seren.box.com/s/rof89vxj2o3yf76djtfzscuxa0hwr2hi" TargetMode="External"/><Relationship Id="rId12" Type="http://schemas.openxmlformats.org/officeDocument/2006/relationships/slide" Target="slide4.xml"/><Relationship Id="rId17" Type="http://schemas.openxmlformats.org/officeDocument/2006/relationships/image" Target="../media/image20.png"/><Relationship Id="rId25" Type="http://schemas.openxmlformats.org/officeDocument/2006/relationships/image" Target="../media/image70.png"/><Relationship Id="rId2" Type="http://schemas.openxmlformats.org/officeDocument/2006/relationships/hyperlink" Target="https://ey-seren.box.com/s/aqktmt9x2veonygpnb569kr087l2kcv1" TargetMode="External"/><Relationship Id="rId16" Type="http://schemas.openxmlformats.org/officeDocument/2006/relationships/image" Target="../media/image19.svg"/><Relationship Id="rId20" Type="http://schemas.openxmlformats.org/officeDocument/2006/relationships/image" Target="../media/image22.png"/><Relationship Id="rId1" Type="http://schemas.openxmlformats.org/officeDocument/2006/relationships/slideLayout" Target="../slideLayouts/slideLayout6.xml"/><Relationship Id="rId6" Type="http://schemas.openxmlformats.org/officeDocument/2006/relationships/image" Target="../media/image89.svg"/><Relationship Id="rId11" Type="http://schemas.openxmlformats.org/officeDocument/2006/relationships/image" Target="../media/image46.svg"/><Relationship Id="rId24" Type="http://schemas.openxmlformats.org/officeDocument/2006/relationships/hyperlink" Target="https://web.microsoftstream.com/video/70d5c0ad-0cbf-44a3-bd9f-10711e614cb8?list=studio" TargetMode="External"/><Relationship Id="rId5" Type="http://schemas.openxmlformats.org/officeDocument/2006/relationships/image" Target="../media/image88.png"/><Relationship Id="rId15" Type="http://schemas.openxmlformats.org/officeDocument/2006/relationships/image" Target="../media/image18.png"/><Relationship Id="rId23" Type="http://schemas.openxmlformats.org/officeDocument/2006/relationships/image" Target="../media/image91.svg"/><Relationship Id="rId10" Type="http://schemas.openxmlformats.org/officeDocument/2006/relationships/image" Target="../media/image45.png"/><Relationship Id="rId19" Type="http://schemas.openxmlformats.org/officeDocument/2006/relationships/slide" Target="slide21.xml"/><Relationship Id="rId4" Type="http://schemas.openxmlformats.org/officeDocument/2006/relationships/hyperlink" Target="https://ey-seren.box.com/s/uqcnxbzjf034ebwwh90n3379l6pz8a65" TargetMode="External"/><Relationship Id="rId9" Type="http://schemas.openxmlformats.org/officeDocument/2006/relationships/image" Target="../media/image75.svg"/><Relationship Id="rId14" Type="http://schemas.openxmlformats.org/officeDocument/2006/relationships/image" Target="../media/image17.svg"/><Relationship Id="rId22" Type="http://schemas.openxmlformats.org/officeDocument/2006/relationships/image" Target="../media/image9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slide" Target="slide4.xml"/><Relationship Id="rId7" Type="http://schemas.openxmlformats.org/officeDocument/2006/relationships/image" Target="../media/image19.svg"/><Relationship Id="rId12" Type="http://schemas.openxmlformats.org/officeDocument/2006/relationships/image" Target="../media/image23.svg"/><Relationship Id="rId2" Type="http://schemas.openxmlformats.org/officeDocument/2006/relationships/hyperlink" Target="https://www.sypartners.com/news/diversity-at-work-actions-speak-louder-than-words/" TargetMode="External"/><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svg"/><Relationship Id="rId10" Type="http://schemas.openxmlformats.org/officeDocument/2006/relationships/slide" Target="slide21.xml"/><Relationship Id="rId4" Type="http://schemas.openxmlformats.org/officeDocument/2006/relationships/image" Target="../media/image16.png"/><Relationship Id="rId9" Type="http://schemas.openxmlformats.org/officeDocument/2006/relationships/image" Target="../media/image21.svg"/></Relationships>
</file>

<file path=ppt/slides/_rels/slide18.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hyperlink" Target="https://www.sypartners.com/news/diversity-at-work-actions-speak-louder-than-words/" TargetMode="External"/><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image" Target="../media/image19.svg"/><Relationship Id="rId11" Type="http://schemas.openxmlformats.org/officeDocument/2006/relationships/image" Target="../media/image23.svg"/><Relationship Id="rId5" Type="http://schemas.openxmlformats.org/officeDocument/2006/relationships/image" Target="../media/image18.png"/><Relationship Id="rId10" Type="http://schemas.openxmlformats.org/officeDocument/2006/relationships/image" Target="../media/image22.png"/><Relationship Id="rId4" Type="http://schemas.openxmlformats.org/officeDocument/2006/relationships/image" Target="../media/image17.svg"/><Relationship Id="rId9" Type="http://schemas.openxmlformats.org/officeDocument/2006/relationships/slide" Target="slide21.xml"/></Relationships>
</file>

<file path=ppt/slides/_rels/slide19.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12" Type="http://schemas.openxmlformats.org/officeDocument/2006/relationships/hyperlink" Target="https://www.sypartners.com/news/diversity-at-work-actions-speak-louder-than-words/" TargetMode="External"/><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image" Target="../media/image19.svg"/><Relationship Id="rId11" Type="http://schemas.openxmlformats.org/officeDocument/2006/relationships/image" Target="../media/image23.svg"/><Relationship Id="rId5" Type="http://schemas.openxmlformats.org/officeDocument/2006/relationships/image" Target="../media/image18.png"/><Relationship Id="rId10" Type="http://schemas.openxmlformats.org/officeDocument/2006/relationships/image" Target="../media/image22.png"/><Relationship Id="rId4" Type="http://schemas.openxmlformats.org/officeDocument/2006/relationships/image" Target="../media/image17.svg"/><Relationship Id="rId9" Type="http://schemas.openxmlformats.org/officeDocument/2006/relationships/slide" Target="slide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image" Target="../media/image19.svg"/><Relationship Id="rId11" Type="http://schemas.openxmlformats.org/officeDocument/2006/relationships/image" Target="../media/image23.svg"/><Relationship Id="rId5" Type="http://schemas.openxmlformats.org/officeDocument/2006/relationships/image" Target="../media/image18.png"/><Relationship Id="rId10" Type="http://schemas.openxmlformats.org/officeDocument/2006/relationships/image" Target="../media/image22.png"/><Relationship Id="rId4" Type="http://schemas.openxmlformats.org/officeDocument/2006/relationships/image" Target="../media/image17.svg"/><Relationship Id="rId9" Type="http://schemas.openxmlformats.org/officeDocument/2006/relationships/slide" Target="slide21.xml"/></Relationships>
</file>

<file path=ppt/slides/_rels/slide2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slide" Target="slide4.xml"/><Relationship Id="rId1" Type="http://schemas.openxmlformats.org/officeDocument/2006/relationships/slideLayout" Target="../slideLayouts/slideLayout6.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44.svg"/><Relationship Id="rId13" Type="http://schemas.openxmlformats.org/officeDocument/2006/relationships/image" Target="../media/image48.svg"/><Relationship Id="rId18" Type="http://schemas.openxmlformats.org/officeDocument/2006/relationships/image" Target="../media/image52.sv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7.png"/><Relationship Id="rId17" Type="http://schemas.openxmlformats.org/officeDocument/2006/relationships/image" Target="../media/image51.png"/><Relationship Id="rId2" Type="http://schemas.openxmlformats.org/officeDocument/2006/relationships/slide" Target="slide17.xml"/><Relationship Id="rId16" Type="http://schemas.openxmlformats.org/officeDocument/2006/relationships/slide" Target="slide21.xml"/><Relationship Id="rId1" Type="http://schemas.openxmlformats.org/officeDocument/2006/relationships/slideLayout" Target="../slideLayouts/slideLayout4.xml"/><Relationship Id="rId6" Type="http://schemas.openxmlformats.org/officeDocument/2006/relationships/image" Target="../media/image42.svg"/><Relationship Id="rId11" Type="http://schemas.openxmlformats.org/officeDocument/2006/relationships/slide" Target="slide4.xml"/><Relationship Id="rId5" Type="http://schemas.openxmlformats.org/officeDocument/2006/relationships/image" Target="../media/image41.png"/><Relationship Id="rId15" Type="http://schemas.openxmlformats.org/officeDocument/2006/relationships/image" Target="../media/image50.svg"/><Relationship Id="rId10" Type="http://schemas.openxmlformats.org/officeDocument/2006/relationships/image" Target="../media/image46.svg"/><Relationship Id="rId4" Type="http://schemas.openxmlformats.org/officeDocument/2006/relationships/image" Target="../media/image40.svg"/><Relationship Id="rId9" Type="http://schemas.openxmlformats.org/officeDocument/2006/relationships/image" Target="../media/image45.png"/><Relationship Id="rId14" Type="http://schemas.openxmlformats.org/officeDocument/2006/relationships/image" Target="../media/image49.png"/></Relationships>
</file>

<file path=ppt/slides/_rels/slide5.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22.png"/><Relationship Id="rId3" Type="http://schemas.openxmlformats.org/officeDocument/2006/relationships/image" Target="../media/image45.png"/><Relationship Id="rId7" Type="http://schemas.openxmlformats.org/officeDocument/2006/relationships/image" Target="../media/image54.svg"/><Relationship Id="rId12" Type="http://schemas.openxmlformats.org/officeDocument/2006/relationships/slide" Target="slide21.xml"/><Relationship Id="rId2" Type="http://schemas.openxmlformats.org/officeDocument/2006/relationships/slide" Target="slide20.xml"/><Relationship Id="rId16" Type="http://schemas.openxmlformats.org/officeDocument/2006/relationships/image" Target="../media/image58.svg"/><Relationship Id="rId1" Type="http://schemas.openxmlformats.org/officeDocument/2006/relationships/slideLayout" Target="../slideLayouts/slideLayout6.xml"/><Relationship Id="rId6" Type="http://schemas.openxmlformats.org/officeDocument/2006/relationships/image" Target="../media/image53.png"/><Relationship Id="rId11" Type="http://schemas.openxmlformats.org/officeDocument/2006/relationships/image" Target="../media/image21.svg"/><Relationship Id="rId5" Type="http://schemas.openxmlformats.org/officeDocument/2006/relationships/slide" Target="slide4.xml"/><Relationship Id="rId15" Type="http://schemas.openxmlformats.org/officeDocument/2006/relationships/image" Target="../media/image57.png"/><Relationship Id="rId10" Type="http://schemas.openxmlformats.org/officeDocument/2006/relationships/image" Target="../media/image20.png"/><Relationship Id="rId4" Type="http://schemas.openxmlformats.org/officeDocument/2006/relationships/image" Target="../media/image46.svg"/><Relationship Id="rId9" Type="http://schemas.openxmlformats.org/officeDocument/2006/relationships/image" Target="../media/image56.svg"/><Relationship Id="rId14" Type="http://schemas.openxmlformats.org/officeDocument/2006/relationships/image" Target="../media/image23.svg"/></Relationships>
</file>

<file path=ppt/slides/_rels/slide6.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hyperlink" Target="https://www.urbanbound.com/blog/onboarding-infographic-statistics" TargetMode="External"/><Relationship Id="rId7" Type="http://schemas.openxmlformats.org/officeDocument/2006/relationships/image" Target="../media/image20.png"/><Relationship Id="rId2" Type="http://schemas.openxmlformats.org/officeDocument/2006/relationships/hyperlink" Target="https://www.octanner.com/insights/articles/2018/9/14/an_onboarding_checkl.html" TargetMode="External"/><Relationship Id="rId1" Type="http://schemas.openxmlformats.org/officeDocument/2006/relationships/slideLayout" Target="../slideLayouts/slideLayout6.xml"/><Relationship Id="rId6" Type="http://schemas.openxmlformats.org/officeDocument/2006/relationships/slide" Target="slide5.xml"/><Relationship Id="rId5" Type="http://schemas.openxmlformats.org/officeDocument/2006/relationships/hyperlink" Target="https://b2b-assets.glassdoor.com/the-true-cost-of-a-bad-hire.pdf?_ga=1.197966311.937901208.1441835515" TargetMode="External"/><Relationship Id="rId4" Type="http://schemas.openxmlformats.org/officeDocument/2006/relationships/hyperlink" Target="https://hbr.org/2015/03/technology-can-save-onboarding-from-itsel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9.xml"/><Relationship Id="rId5" Type="http://schemas.openxmlformats.org/officeDocument/2006/relationships/image" Target="../media/image58.svg"/><Relationship Id="rId4" Type="http://schemas.openxmlformats.org/officeDocument/2006/relationships/image" Target="../media/image57.pn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 Id="rId9" Type="http://schemas.openxmlformats.org/officeDocument/2006/relationships/image" Target="../media/image23.svg"/></Relationships>
</file>

<file path=ppt/slides/_rels/slide9.xml.rels><?xml version="1.0" encoding="UTF-8" standalone="yes"?>
<Relationships xmlns="http://schemas.openxmlformats.org/package/2006/relationships"><Relationship Id="rId8" Type="http://schemas.openxmlformats.org/officeDocument/2006/relationships/image" Target="../media/image56.svg"/><Relationship Id="rId13" Type="http://schemas.openxmlformats.org/officeDocument/2006/relationships/image" Target="../media/image23.svg"/><Relationship Id="rId18" Type="http://schemas.openxmlformats.org/officeDocument/2006/relationships/image" Target="../media/image63.png"/><Relationship Id="rId3" Type="http://schemas.openxmlformats.org/officeDocument/2006/relationships/image" Target="../media/image60.svg"/><Relationship Id="rId7" Type="http://schemas.openxmlformats.org/officeDocument/2006/relationships/image" Target="../media/image55.png"/><Relationship Id="rId12" Type="http://schemas.openxmlformats.org/officeDocument/2006/relationships/image" Target="../media/image22.png"/><Relationship Id="rId17" Type="http://schemas.openxmlformats.org/officeDocument/2006/relationships/image" Target="../media/image62.png"/><Relationship Id="rId2" Type="http://schemas.openxmlformats.org/officeDocument/2006/relationships/image" Target="../media/image59.png"/><Relationship Id="rId16" Type="http://schemas.openxmlformats.org/officeDocument/2006/relationships/image" Target="../media/image61.png"/><Relationship Id="rId20" Type="http://schemas.openxmlformats.org/officeDocument/2006/relationships/image" Target="../media/image65.png"/><Relationship Id="rId1" Type="http://schemas.openxmlformats.org/officeDocument/2006/relationships/slideLayout" Target="../slideLayouts/slideLayout6.xml"/><Relationship Id="rId6" Type="http://schemas.openxmlformats.org/officeDocument/2006/relationships/image" Target="../media/image54.svg"/><Relationship Id="rId11" Type="http://schemas.openxmlformats.org/officeDocument/2006/relationships/slide" Target="slide21.xml"/><Relationship Id="rId5" Type="http://schemas.openxmlformats.org/officeDocument/2006/relationships/image" Target="../media/image53.png"/><Relationship Id="rId15" Type="http://schemas.openxmlformats.org/officeDocument/2006/relationships/image" Target="../media/image46.svg"/><Relationship Id="rId10" Type="http://schemas.openxmlformats.org/officeDocument/2006/relationships/image" Target="../media/image21.svg"/><Relationship Id="rId19" Type="http://schemas.openxmlformats.org/officeDocument/2006/relationships/image" Target="../media/image64.png"/><Relationship Id="rId4" Type="http://schemas.openxmlformats.org/officeDocument/2006/relationships/slide" Target="slide4.xml"/><Relationship Id="rId9" Type="http://schemas.openxmlformats.org/officeDocument/2006/relationships/image" Target="../media/image20.png"/><Relationship Id="rId14"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A picture containing cake, broccoli, reef, piece&#10;&#10;Description automatically generated">
            <a:extLst>
              <a:ext uri="{FF2B5EF4-FFF2-40B4-BE49-F238E27FC236}">
                <a16:creationId xmlns:a16="http://schemas.microsoft.com/office/drawing/2014/main" id="{A558EF72-26B3-7149-8E80-19921881CD1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 y="0"/>
            <a:ext cx="12193200" cy="6858676"/>
          </a:xfrm>
          <a:prstGeom prst="rect">
            <a:avLst/>
          </a:prstGeom>
        </p:spPr>
      </p:pic>
      <p:grpSp>
        <p:nvGrpSpPr>
          <p:cNvPr id="20" name="Group 19">
            <a:extLst>
              <a:ext uri="{FF2B5EF4-FFF2-40B4-BE49-F238E27FC236}">
                <a16:creationId xmlns:a16="http://schemas.microsoft.com/office/drawing/2014/main" id="{3C5002C2-29B0-5B4A-9F67-DD768BBF7DAB}"/>
              </a:ext>
            </a:extLst>
          </p:cNvPr>
          <p:cNvGrpSpPr/>
          <p:nvPr/>
        </p:nvGrpSpPr>
        <p:grpSpPr>
          <a:xfrm>
            <a:off x="280303" y="187324"/>
            <a:ext cx="1980000" cy="256598"/>
            <a:chOff x="280303" y="187324"/>
            <a:chExt cx="1980000" cy="256598"/>
          </a:xfrm>
        </p:grpSpPr>
        <p:sp>
          <p:nvSpPr>
            <p:cNvPr id="21" name="Subtitle 2">
              <a:extLst>
                <a:ext uri="{FF2B5EF4-FFF2-40B4-BE49-F238E27FC236}">
                  <a16:creationId xmlns:a16="http://schemas.microsoft.com/office/drawing/2014/main" id="{61C16739-5B55-E942-AB8B-937E1826C569}"/>
                </a:ext>
              </a:extLst>
            </p:cNvPr>
            <p:cNvSpPr txBox="1">
              <a:spLocks/>
            </p:cNvSpPr>
            <p:nvPr userDrawn="1"/>
          </p:nvSpPr>
          <p:spPr>
            <a:xfrm>
              <a:off x="280303" y="230522"/>
              <a:ext cx="1980000" cy="213400"/>
            </a:xfrm>
            <a:prstGeom prst="rect">
              <a:avLst/>
            </a:prstGeom>
          </p:spPr>
          <p:txBody>
            <a:bodyPr lIns="0">
              <a:noAutofit/>
            </a:bodyPr>
            <a:lstStyle>
              <a:lvl1pPr marL="0" indent="0" algn="l" defTabSz="914400" rtl="0" eaLnBrk="1" latinLnBrk="0" hangingPunct="1">
                <a:lnSpc>
                  <a:spcPct val="90000"/>
                </a:lnSpc>
                <a:spcBef>
                  <a:spcPts val="1000"/>
                </a:spcBef>
                <a:buFont typeface="Arial"/>
                <a:buNone/>
                <a:defRPr sz="1000" b="0" i="0" kern="1200">
                  <a:solidFill>
                    <a:schemeClr val="tx1"/>
                  </a:solidFill>
                  <a:latin typeface="Proxima Nova" charset="0"/>
                  <a:ea typeface="Proxima Nova" charset="0"/>
                  <a:cs typeface="Proxima Nova" charset="0"/>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r">
                <a:lnSpc>
                  <a:spcPct val="100000"/>
                </a:lnSpc>
                <a:spcBef>
                  <a:spcPts val="0"/>
                </a:spcBef>
                <a:buFontTx/>
                <a:buNone/>
                <a:defRPr/>
              </a:pPr>
              <a:r>
                <a:rPr lang="en-US" sz="800" b="0" i="0" spc="10">
                  <a:solidFill>
                    <a:schemeClr val="bg1"/>
                  </a:solidFill>
                  <a:latin typeface="Lato Light" panose="020F0502020204030203" pitchFamily="34" charset="0"/>
                  <a:ea typeface="Lato Light" panose="020F0502020204030203" pitchFamily="34" charset="0"/>
                  <a:cs typeface="Lato Light" panose="020F0502020204030203" pitchFamily="34" charset="0"/>
                </a:rPr>
                <a:t>| Growth Re-Imagined</a:t>
              </a:r>
            </a:p>
          </p:txBody>
        </p:sp>
        <p:pic>
          <p:nvPicPr>
            <p:cNvPr id="22" name="Graphic 21">
              <a:extLst>
                <a:ext uri="{FF2B5EF4-FFF2-40B4-BE49-F238E27FC236}">
                  <a16:creationId xmlns:a16="http://schemas.microsoft.com/office/drawing/2014/main" id="{2A04D334-B587-ED44-8773-414C728F6004}"/>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55540" y="187324"/>
              <a:ext cx="525412" cy="237465"/>
            </a:xfrm>
            <a:prstGeom prst="rect">
              <a:avLst/>
            </a:prstGeom>
          </p:spPr>
        </p:pic>
      </p:grpSp>
      <p:grpSp>
        <p:nvGrpSpPr>
          <p:cNvPr id="23" name="Group 22">
            <a:extLst>
              <a:ext uri="{FF2B5EF4-FFF2-40B4-BE49-F238E27FC236}">
                <a16:creationId xmlns:a16="http://schemas.microsoft.com/office/drawing/2014/main" id="{E36D2EBD-60B0-114B-A074-5F1F8F025540}"/>
              </a:ext>
            </a:extLst>
          </p:cNvPr>
          <p:cNvGrpSpPr/>
          <p:nvPr/>
        </p:nvGrpSpPr>
        <p:grpSpPr>
          <a:xfrm>
            <a:off x="-1201" y="0"/>
            <a:ext cx="12193201" cy="6858000"/>
            <a:chOff x="-1" y="-1399057"/>
            <a:chExt cx="12193201" cy="6858000"/>
          </a:xfrm>
        </p:grpSpPr>
        <p:sp>
          <p:nvSpPr>
            <p:cNvPr id="24" name="Rectangle 23">
              <a:extLst>
                <a:ext uri="{FF2B5EF4-FFF2-40B4-BE49-F238E27FC236}">
                  <a16:creationId xmlns:a16="http://schemas.microsoft.com/office/drawing/2014/main" id="{8D4630DF-89DD-2F4D-92BB-799E32302201}"/>
                </a:ext>
              </a:extLst>
            </p:cNvPr>
            <p:cNvSpPr/>
            <p:nvPr userDrawn="1"/>
          </p:nvSpPr>
          <p:spPr>
            <a:xfrm>
              <a:off x="-1" y="-1399057"/>
              <a:ext cx="12193200" cy="6858000"/>
            </a:xfrm>
            <a:prstGeom prst="rect">
              <a:avLst/>
            </a:prstGeom>
            <a:solidFill>
              <a:srgbClr val="00206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0" i="0" noProof="0">
                <a:latin typeface="Lato Regular" panose="020F0502020204030203" pitchFamily="34" charset="77"/>
              </a:endParaRPr>
            </a:p>
          </p:txBody>
        </p:sp>
        <p:sp>
          <p:nvSpPr>
            <p:cNvPr id="25" name="Rectangle 24">
              <a:extLst>
                <a:ext uri="{FF2B5EF4-FFF2-40B4-BE49-F238E27FC236}">
                  <a16:creationId xmlns:a16="http://schemas.microsoft.com/office/drawing/2014/main" id="{E788F5B6-7D2D-8C4B-88C8-08183896AAB7}"/>
                </a:ext>
              </a:extLst>
            </p:cNvPr>
            <p:cNvSpPr/>
            <p:nvPr userDrawn="1"/>
          </p:nvSpPr>
          <p:spPr>
            <a:xfrm>
              <a:off x="0" y="-1399057"/>
              <a:ext cx="12193200" cy="6858000"/>
            </a:xfrm>
            <a:prstGeom prst="rect">
              <a:avLst/>
            </a:prstGeom>
            <a:gradFill flip="none" rotWithShape="1">
              <a:gsLst>
                <a:gs pos="50000">
                  <a:srgbClr val="95D45B">
                    <a:alpha val="0"/>
                  </a:srgbClr>
                </a:gs>
                <a:gs pos="100000">
                  <a:srgbClr val="CCDE3E">
                    <a:alpha val="45000"/>
                  </a:srgbClr>
                </a:gs>
                <a:gs pos="0">
                  <a:srgbClr val="60CB79">
                    <a:lumMod val="99000"/>
                    <a:alpha val="4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noProof="0"/>
            </a:p>
          </p:txBody>
        </p:sp>
      </p:grpSp>
      <p:pic>
        <p:nvPicPr>
          <p:cNvPr id="26" name="Picture 25">
            <a:extLst>
              <a:ext uri="{FF2B5EF4-FFF2-40B4-BE49-F238E27FC236}">
                <a16:creationId xmlns:a16="http://schemas.microsoft.com/office/drawing/2014/main" id="{B88C9E20-AB22-5349-838F-291A705742C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250000" y="6408782"/>
            <a:ext cx="582282" cy="215880"/>
          </a:xfrm>
          <a:prstGeom prst="rect">
            <a:avLst/>
          </a:prstGeom>
        </p:spPr>
      </p:pic>
      <p:pic>
        <p:nvPicPr>
          <p:cNvPr id="28" name="SVG">
            <a:extLst>
              <a:ext uri="{FF2B5EF4-FFF2-40B4-BE49-F238E27FC236}">
                <a16:creationId xmlns:a16="http://schemas.microsoft.com/office/drawing/2014/main" id="{17E53950-3E7A-9A4B-A53C-A2089936F5C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260000" y="3626038"/>
            <a:ext cx="8640000" cy="298537"/>
          </a:xfrm>
          <a:prstGeom prst="rect">
            <a:avLst/>
          </a:prstGeom>
        </p:spPr>
      </p:pic>
      <p:sp>
        <p:nvSpPr>
          <p:cNvPr id="44" name="Text Placeholder 8">
            <a:extLst>
              <a:ext uri="{FF2B5EF4-FFF2-40B4-BE49-F238E27FC236}">
                <a16:creationId xmlns:a16="http://schemas.microsoft.com/office/drawing/2014/main" id="{9F9FCEA7-07CE-0A41-B51D-C218A604C964}"/>
              </a:ext>
            </a:extLst>
          </p:cNvPr>
          <p:cNvSpPr>
            <a:spLocks noGrp="1"/>
          </p:cNvSpPr>
          <p:nvPr/>
        </p:nvSpPr>
        <p:spPr>
          <a:xfrm>
            <a:off x="1433804" y="3936319"/>
            <a:ext cx="7920000" cy="430772"/>
          </a:xfrm>
          <a:prstGeom prst="rect">
            <a:avLst/>
          </a:prstGeom>
        </p:spPr>
        <p:txBody>
          <a:bodyPr lIns="0" anchor="t">
            <a:noAutofit/>
          </a:bodyPr>
          <a:lstStyle>
            <a:lvl1pPr marL="0" indent="0" algn="l" defTabSz="914400" rtl="0" eaLnBrk="1" latinLnBrk="0" hangingPunct="1">
              <a:lnSpc>
                <a:spcPct val="80000"/>
              </a:lnSpc>
              <a:spcBef>
                <a:spcPts val="0"/>
              </a:spcBef>
              <a:spcAft>
                <a:spcPts val="400"/>
              </a:spcAft>
              <a:buFont typeface="Arial"/>
              <a:buNone/>
              <a:defRPr lang="en-GB" sz="1800" b="0" i="0" kern="1200" spc="0" baseline="0" dirty="0" smtClean="0">
                <a:solidFill>
                  <a:srgbClr val="FFFFFF"/>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a:buChar char="•"/>
              <a:defRPr sz="2400" b="0" i="0" kern="1200">
                <a:solidFill>
                  <a:schemeClr val="bg1"/>
                </a:solidFill>
                <a:latin typeface="Open Sans" charset="0"/>
                <a:ea typeface="Open Sans" charset="0"/>
                <a:cs typeface="Open Sans" charset="0"/>
              </a:defRPr>
            </a:lvl2pPr>
            <a:lvl3pPr marL="1143000" indent="-228600" algn="l" defTabSz="914400" rtl="0" eaLnBrk="1" latinLnBrk="0" hangingPunct="1">
              <a:lnSpc>
                <a:spcPct val="90000"/>
              </a:lnSpc>
              <a:spcBef>
                <a:spcPts val="500"/>
              </a:spcBef>
              <a:buFont typeface="Arial"/>
              <a:buChar char="•"/>
              <a:defRPr sz="2000" b="0" i="0" kern="1200">
                <a:solidFill>
                  <a:schemeClr val="bg1"/>
                </a:solidFill>
                <a:latin typeface="Open Sans" charset="0"/>
                <a:ea typeface="Open Sans" charset="0"/>
                <a:cs typeface="Open Sans" charset="0"/>
              </a:defRPr>
            </a:lvl3pPr>
            <a:lvl4pPr marL="16002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4pPr>
            <a:lvl5pPr marL="20574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latin typeface="Lato Light"/>
              </a:rPr>
              <a:t>Template</a:t>
            </a:r>
            <a:endParaRPr lang="en-GB" dirty="0"/>
          </a:p>
        </p:txBody>
      </p:sp>
      <p:sp>
        <p:nvSpPr>
          <p:cNvPr id="45" name="Text Placeholder 9">
            <a:extLst>
              <a:ext uri="{FF2B5EF4-FFF2-40B4-BE49-F238E27FC236}">
                <a16:creationId xmlns:a16="http://schemas.microsoft.com/office/drawing/2014/main" id="{2EBD4598-DCC9-0049-B101-BEAFBED035C8}"/>
              </a:ext>
            </a:extLst>
          </p:cNvPr>
          <p:cNvSpPr>
            <a:spLocks noGrp="1"/>
          </p:cNvSpPr>
          <p:nvPr/>
        </p:nvSpPr>
        <p:spPr>
          <a:xfrm>
            <a:off x="1433804" y="4702031"/>
            <a:ext cx="3600000" cy="346075"/>
          </a:xfrm>
          <a:prstGeom prst="rect">
            <a:avLst/>
          </a:prstGeom>
        </p:spPr>
        <p:txBody>
          <a:bodyPr lIns="0" anchor="t">
            <a:noAutofit/>
          </a:bodyPr>
          <a:lstStyle>
            <a:lvl1pPr marL="0" indent="0" algn="l" defTabSz="914400" rtl="0" eaLnBrk="1" latinLnBrk="0" hangingPunct="1">
              <a:lnSpc>
                <a:spcPct val="120000"/>
              </a:lnSpc>
              <a:spcBef>
                <a:spcPts val="0"/>
              </a:spcBef>
              <a:spcAft>
                <a:spcPts val="400"/>
              </a:spcAft>
              <a:buFont typeface="Arial"/>
              <a:buNone/>
              <a:defRPr sz="1200" b="0" i="0" kern="1200" spc="0" baseline="0">
                <a:ln>
                  <a:noFill/>
                </a:ln>
                <a:solidFill>
                  <a:schemeClr val="bg1"/>
                </a:solidFill>
                <a:latin typeface="Lato Light" panose="020F0502020204030203" pitchFamily="34" charset="0"/>
                <a:ea typeface="Lato Light" panose="020F0502020204030203" pitchFamily="34" charset="0"/>
                <a:cs typeface="Lato Light" panose="020F0502020204030203" pitchFamily="34" charset="0"/>
              </a:defRPr>
            </a:lvl1pPr>
            <a:lvl2pPr marL="685800" indent="-228600" algn="l" defTabSz="914400" rtl="0" eaLnBrk="1" latinLnBrk="0" hangingPunct="1">
              <a:lnSpc>
                <a:spcPct val="90000"/>
              </a:lnSpc>
              <a:spcBef>
                <a:spcPts val="500"/>
              </a:spcBef>
              <a:buFont typeface="Arial"/>
              <a:buChar char="•"/>
              <a:defRPr sz="2400" b="0" i="0" kern="1200">
                <a:solidFill>
                  <a:schemeClr val="bg1"/>
                </a:solidFill>
                <a:latin typeface="Open Sans" charset="0"/>
                <a:ea typeface="Open Sans" charset="0"/>
                <a:cs typeface="Open Sans" charset="0"/>
              </a:defRPr>
            </a:lvl2pPr>
            <a:lvl3pPr marL="1143000" indent="-228600" algn="l" defTabSz="914400" rtl="0" eaLnBrk="1" latinLnBrk="0" hangingPunct="1">
              <a:lnSpc>
                <a:spcPct val="90000"/>
              </a:lnSpc>
              <a:spcBef>
                <a:spcPts val="500"/>
              </a:spcBef>
              <a:buFont typeface="Arial"/>
              <a:buChar char="•"/>
              <a:defRPr sz="2000" b="0" i="0" kern="1200">
                <a:solidFill>
                  <a:schemeClr val="bg1"/>
                </a:solidFill>
                <a:latin typeface="Open Sans" charset="0"/>
                <a:ea typeface="Open Sans" charset="0"/>
                <a:cs typeface="Open Sans" charset="0"/>
              </a:defRPr>
            </a:lvl3pPr>
            <a:lvl4pPr marL="16002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4pPr>
            <a:lvl5pPr marL="2057400" indent="-228600" algn="l" defTabSz="914400" rtl="0" eaLnBrk="1" latinLnBrk="0" hangingPunct="1">
              <a:lnSpc>
                <a:spcPct val="90000"/>
              </a:lnSpc>
              <a:spcBef>
                <a:spcPts val="500"/>
              </a:spcBef>
              <a:buFont typeface="Arial"/>
              <a:buChar char="•"/>
              <a:defRPr sz="1800" b="0" i="0" kern="1200">
                <a:solidFill>
                  <a:schemeClr val="bg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GB" dirty="0">
              <a:latin typeface="Lato Light"/>
            </a:endParaRPr>
          </a:p>
        </p:txBody>
      </p:sp>
      <p:sp>
        <p:nvSpPr>
          <p:cNvPr id="46" name="Title 7">
            <a:extLst>
              <a:ext uri="{FF2B5EF4-FFF2-40B4-BE49-F238E27FC236}">
                <a16:creationId xmlns:a16="http://schemas.microsoft.com/office/drawing/2014/main" id="{E5F8DF87-27FD-C548-AEF7-ABCA95AC75ED}"/>
              </a:ext>
            </a:extLst>
          </p:cNvPr>
          <p:cNvSpPr>
            <a:spLocks noGrp="1"/>
          </p:cNvSpPr>
          <p:nvPr/>
        </p:nvSpPr>
        <p:spPr>
          <a:xfrm>
            <a:off x="1440000" y="2798931"/>
            <a:ext cx="7920054" cy="866062"/>
          </a:xfrm>
          <a:prstGeom prst="rect">
            <a:avLst/>
          </a:prstGeom>
        </p:spPr>
        <p:txBody>
          <a:bodyPr lIns="0" rIns="0" anchor="b">
            <a:noAutofit/>
          </a:bodyPr>
          <a:lstStyle>
            <a:lvl1pPr algn="l" defTabSz="914400" rtl="0" eaLnBrk="1" latinLnBrk="0" hangingPunct="1">
              <a:lnSpc>
                <a:spcPct val="100000"/>
              </a:lnSpc>
              <a:spcBef>
                <a:spcPct val="0"/>
              </a:spcBef>
              <a:buNone/>
              <a:defRPr sz="3000" b="1" i="0" kern="1200" spc="0" baseline="0">
                <a:solidFill>
                  <a:schemeClr val="bg1"/>
                </a:solidFill>
                <a:latin typeface="Lato" panose="020F0502020204030203" pitchFamily="34" charset="0"/>
                <a:ea typeface="Lato" panose="020F0502020204030203" pitchFamily="34" charset="0"/>
                <a:cs typeface="Lato" panose="020F0502020204030203" pitchFamily="34" charset="0"/>
              </a:defRPr>
            </a:lvl1pPr>
          </a:lstStyle>
          <a:p>
            <a:r>
              <a:rPr lang="en-GB">
                <a:latin typeface="Lato"/>
              </a:rPr>
              <a:t>EY </a:t>
            </a:r>
            <a:r>
              <a:rPr lang="en-GB" err="1">
                <a:latin typeface="Lato"/>
              </a:rPr>
              <a:t>Seren</a:t>
            </a:r>
            <a:r>
              <a:rPr lang="en-GB">
                <a:latin typeface="Lato"/>
              </a:rPr>
              <a:t> On-boarding Playbook </a:t>
            </a:r>
            <a:endParaRPr lang="en-US"/>
          </a:p>
        </p:txBody>
      </p:sp>
    </p:spTree>
    <p:extLst>
      <p:ext uri="{BB962C8B-B14F-4D97-AF65-F5344CB8AC3E}">
        <p14:creationId xmlns:p14="http://schemas.microsoft.com/office/powerpoint/2010/main" val="876004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F74FF-32B4-48C0-AFD4-5787FCD109FA}"/>
              </a:ext>
            </a:extLst>
          </p:cNvPr>
          <p:cNvSpPr>
            <a:spLocks noGrp="1"/>
          </p:cNvSpPr>
          <p:nvPr>
            <p:ph type="title"/>
          </p:nvPr>
        </p:nvSpPr>
        <p:spPr/>
        <p:txBody>
          <a:bodyPr lIns="0" tIns="0" rIns="0" bIns="0" anchor="t">
            <a:noAutofit/>
          </a:bodyPr>
          <a:lstStyle/>
          <a:p>
            <a:r>
              <a:rPr lang="en-GB">
                <a:solidFill>
                  <a:schemeClr val="bg2">
                    <a:lumMod val="75000"/>
                  </a:schemeClr>
                </a:solidFill>
                <a:latin typeface="Lato"/>
              </a:rPr>
              <a:t>2.1 Recruiters / HR Advisors</a:t>
            </a:r>
          </a:p>
        </p:txBody>
      </p:sp>
      <p:sp>
        <p:nvSpPr>
          <p:cNvPr id="4" name="Slide Number Placeholder 3">
            <a:extLst>
              <a:ext uri="{FF2B5EF4-FFF2-40B4-BE49-F238E27FC236}">
                <a16:creationId xmlns:a16="http://schemas.microsoft.com/office/drawing/2014/main" id="{8EE847C0-8198-4CF6-973F-4C8094FC57F2}"/>
              </a:ext>
            </a:extLst>
          </p:cNvPr>
          <p:cNvSpPr>
            <a:spLocks noGrp="1"/>
          </p:cNvSpPr>
          <p:nvPr>
            <p:ph type="sldNum" sz="quarter" idx="14"/>
          </p:nvPr>
        </p:nvSpPr>
        <p:spPr/>
        <p:txBody>
          <a:bodyPr/>
          <a:lstStyle/>
          <a:p>
            <a:fld id="{815295A1-976B-814B-9086-58070A62ABA6}" type="slidenum">
              <a:rPr lang="en-GB" smtClean="0"/>
              <a:pPr/>
              <a:t>9</a:t>
            </a:fld>
            <a:endParaRPr lang="en-GB"/>
          </a:p>
        </p:txBody>
      </p:sp>
      <p:sp>
        <p:nvSpPr>
          <p:cNvPr id="5" name="Text Placeholder 4">
            <a:extLst>
              <a:ext uri="{FF2B5EF4-FFF2-40B4-BE49-F238E27FC236}">
                <a16:creationId xmlns:a16="http://schemas.microsoft.com/office/drawing/2014/main" id="{71A50D13-70CE-44E7-A29E-809C60C815AB}"/>
              </a:ext>
            </a:extLst>
          </p:cNvPr>
          <p:cNvSpPr>
            <a:spLocks noGrp="1"/>
          </p:cNvSpPr>
          <p:nvPr>
            <p:ph type="body" idx="1"/>
          </p:nvPr>
        </p:nvSpPr>
        <p:spPr>
          <a:xfrm>
            <a:off x="685237" y="1136650"/>
            <a:ext cx="9732407" cy="431416"/>
          </a:xfrm>
        </p:spPr>
        <p:txBody>
          <a:bodyPr/>
          <a:lstStyle/>
          <a:p>
            <a:r>
              <a:rPr lang="en-GB" dirty="0">
                <a:solidFill>
                  <a:schemeClr val="bg2">
                    <a:lumMod val="75000"/>
                  </a:schemeClr>
                </a:solidFill>
                <a:latin typeface="Lato Light"/>
              </a:rPr>
              <a:t>Help me see the value I can bring to our people, communities and the planet. Show me why [Your Company] is the place for me. </a:t>
            </a:r>
            <a:endParaRPr lang="en-GB" dirty="0">
              <a:solidFill>
                <a:schemeClr val="bg2">
                  <a:lumMod val="75000"/>
                </a:schemeClr>
              </a:solidFill>
            </a:endParaRPr>
          </a:p>
        </p:txBody>
      </p:sp>
      <p:graphicFrame>
        <p:nvGraphicFramePr>
          <p:cNvPr id="15" name="Table 14">
            <a:extLst>
              <a:ext uri="{FF2B5EF4-FFF2-40B4-BE49-F238E27FC236}">
                <a16:creationId xmlns:a16="http://schemas.microsoft.com/office/drawing/2014/main" id="{2492D2FA-DAF4-417C-8214-33FC9D206C49}"/>
              </a:ext>
            </a:extLst>
          </p:cNvPr>
          <p:cNvGraphicFramePr>
            <a:graphicFrameLocks noGrp="1"/>
          </p:cNvGraphicFramePr>
          <p:nvPr>
            <p:extLst>
              <p:ext uri="{D42A27DB-BD31-4B8C-83A1-F6EECF244321}">
                <p14:modId xmlns:p14="http://schemas.microsoft.com/office/powerpoint/2010/main" val="3830652606"/>
              </p:ext>
            </p:extLst>
          </p:nvPr>
        </p:nvGraphicFramePr>
        <p:xfrm>
          <a:off x="1990727" y="2039024"/>
          <a:ext cx="9518820" cy="4220417"/>
        </p:xfrm>
        <a:graphic>
          <a:graphicData uri="http://schemas.openxmlformats.org/drawingml/2006/table">
            <a:tbl>
              <a:tblPr firstRow="1" bandRow="1">
                <a:tableStyleId>{5C22544A-7EE6-4342-B048-85BDC9FD1C3A}</a:tableStyleId>
              </a:tblPr>
              <a:tblGrid>
                <a:gridCol w="1903764">
                  <a:extLst>
                    <a:ext uri="{9D8B030D-6E8A-4147-A177-3AD203B41FA5}">
                      <a16:colId xmlns:a16="http://schemas.microsoft.com/office/drawing/2014/main" val="1936385858"/>
                    </a:ext>
                  </a:extLst>
                </a:gridCol>
                <a:gridCol w="1903764">
                  <a:extLst>
                    <a:ext uri="{9D8B030D-6E8A-4147-A177-3AD203B41FA5}">
                      <a16:colId xmlns:a16="http://schemas.microsoft.com/office/drawing/2014/main" val="195190455"/>
                    </a:ext>
                  </a:extLst>
                </a:gridCol>
                <a:gridCol w="1903764">
                  <a:extLst>
                    <a:ext uri="{9D8B030D-6E8A-4147-A177-3AD203B41FA5}">
                      <a16:colId xmlns:a16="http://schemas.microsoft.com/office/drawing/2014/main" val="304812782"/>
                    </a:ext>
                  </a:extLst>
                </a:gridCol>
                <a:gridCol w="1903764">
                  <a:extLst>
                    <a:ext uri="{9D8B030D-6E8A-4147-A177-3AD203B41FA5}">
                      <a16:colId xmlns:a16="http://schemas.microsoft.com/office/drawing/2014/main" val="1716020682"/>
                    </a:ext>
                  </a:extLst>
                </a:gridCol>
                <a:gridCol w="1903764">
                  <a:extLst>
                    <a:ext uri="{9D8B030D-6E8A-4147-A177-3AD203B41FA5}">
                      <a16:colId xmlns:a16="http://schemas.microsoft.com/office/drawing/2014/main" val="380067422"/>
                    </a:ext>
                  </a:extLst>
                </a:gridCol>
              </a:tblGrid>
              <a:tr h="360509">
                <a:tc>
                  <a:txBody>
                    <a:bodyPr/>
                    <a:lstStyle/>
                    <a:p>
                      <a:pPr algn="ctr" defTabSz="914400" rtl="0" eaLnBrk="1" latinLnBrk="0" hangingPunct="1">
                        <a:lnSpc>
                          <a:spcPct val="100000"/>
                        </a:lnSpc>
                        <a:spcBef>
                          <a:spcPct val="0"/>
                        </a:spcBef>
                        <a:buNone/>
                      </a:pPr>
                      <a:r>
                        <a:rPr lang="en-GB" sz="1400" b="1" i="0" kern="1200" spc="0" baseline="0" dirty="0">
                          <a:solidFill>
                            <a:srgbClr val="2E354D"/>
                          </a:solidFill>
                          <a:latin typeface="Lato"/>
                          <a:ea typeface="+mj-ea"/>
                          <a:cs typeface="+mj-cs"/>
                        </a:rPr>
                        <a:t>Before</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Day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Week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Month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After</a:t>
                      </a: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1895781716"/>
                  </a:ext>
                </a:extLst>
              </a:tr>
              <a:tr h="537588">
                <a:tc>
                  <a:txBody>
                    <a:bodyPr/>
                    <a:lstStyle/>
                    <a:p>
                      <a:pPr marL="0" indent="0" algn="ctr"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7 hrs</a:t>
                      </a:r>
                      <a:r>
                        <a:rPr lang="en-GB" sz="1200" b="0" i="0" kern="1200" dirty="0">
                          <a:solidFill>
                            <a:srgbClr val="2E354D"/>
                          </a:solidFill>
                          <a:latin typeface="Lato"/>
                          <a:ea typeface="+mn-ea"/>
                          <a:cs typeface="+mn-cs"/>
                        </a:rPr>
                        <a:t> </a:t>
                      </a:r>
                      <a:endParaRPr lang="en-GB" sz="1200" b="0" i="0" kern="1200" dirty="0">
                        <a:solidFill>
                          <a:srgbClr val="2E354D"/>
                        </a:solidFill>
                        <a:latin typeface="Lato" panose="020F0502020204030203" pitchFamily="34" charset="0"/>
                        <a:ea typeface="+mn-ea"/>
                        <a:cs typeface="+mn-cs"/>
                      </a:endParaRPr>
                    </a:p>
                  </a:txBody>
                  <a:tcPr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indent="0" algn="ctr"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1 hr </a:t>
                      </a:r>
                      <a:endParaRPr lang="en-GB" sz="1200" b="1" i="0" kern="1200" dirty="0">
                        <a:solidFill>
                          <a:srgbClr val="2E354D"/>
                        </a:solidFill>
                        <a:latin typeface="Lato" panose="020F0502020204030203" pitchFamily="34" charset="0"/>
                        <a:ea typeface="+mn-ea"/>
                        <a:cs typeface="+mn-cs"/>
                      </a:endParaRPr>
                    </a:p>
                  </a:txBody>
                  <a:tcPr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Ad-hoc</a:t>
                      </a:r>
                    </a:p>
                  </a:txBody>
                  <a:tcPr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p>
                  </a:txBody>
                  <a:tcPr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kern="1200" dirty="0">
                          <a:solidFill>
                            <a:srgbClr val="2E354D"/>
                          </a:solidFill>
                          <a:latin typeface="Lato"/>
                          <a:ea typeface="+mn-ea"/>
                          <a:cs typeface="+mn-cs"/>
                        </a:rPr>
                        <a:t>Time &amp; Effort: -</a:t>
                      </a:r>
                    </a:p>
                  </a:txBody>
                  <a:tcPr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243960746"/>
                  </a:ext>
                </a:extLst>
              </a:tr>
              <a:tr h="1720281">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10" baseline="0" dirty="0">
                          <a:solidFill>
                            <a:srgbClr val="2E354D"/>
                          </a:solidFill>
                          <a:latin typeface="Lato Light"/>
                          <a:ea typeface="+mn-ea"/>
                          <a:cs typeface="+mn-cs"/>
                        </a:rPr>
                        <a:t>Invite me to interview and tell me about the pre-screening process. </a:t>
                      </a:r>
                      <a:r>
                        <a:rPr lang="en-GB" sz="1200" b="0" i="0" kern="1200" dirty="0">
                          <a:solidFill>
                            <a:srgbClr val="0070C0"/>
                          </a:solidFill>
                          <a:latin typeface="Lato Light"/>
                          <a:ea typeface="+mn-ea"/>
                          <a:cs typeface="+mn-cs"/>
                          <a:hlinkClick r:id="rId2" action="ppaction://hlinksldjump" tooltip="By email. Be time-conscious and available. Anticipating information gives me peace of mind, reduces my anxiety, and helps me better prepare.">
                            <a:extLst>
                              <a:ext uri="{A12FA001-AC4F-418D-AE19-62706E023703}">
                                <ahyp:hlinkClr xmlns:ahyp="http://schemas.microsoft.com/office/drawing/2018/hyperlinkcolor" val="tx"/>
                              </a:ext>
                            </a:extLst>
                          </a:hlinkClick>
                        </a:rPr>
                        <a:t>How?</a:t>
                      </a:r>
                      <a:endParaRPr lang="en-GB" sz="1200" b="0" i="0" kern="120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Request a picture for my ID and key docs (e.g. passport, right to work).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Please find me a Buddy and a Counsellor/ Mentor. </a:t>
                      </a:r>
                      <a:r>
                        <a:rPr lang="en-GB" sz="1200" b="0" i="0" kern="1200" dirty="0">
                          <a:solidFill>
                            <a:srgbClr val="0070C0"/>
                          </a:solidFill>
                          <a:latin typeface="Lato Light"/>
                          <a:ea typeface="+mn-ea"/>
                          <a:cs typeface="+mn-cs"/>
                          <a:hlinkClick r:id="rId2" action="ppaction://hlinksldjump" tooltip="Have the same individuals welcome me that interviewed me. I’ve already established rapport so I feel more comfortable being myself. It’s also a friendly face amongst the crowd on my first day. ">
                            <a:extLst>
                              <a:ext uri="{A12FA001-AC4F-418D-AE19-62706E023703}">
                                <ahyp:hlinkClr xmlns:ahyp="http://schemas.microsoft.com/office/drawing/2018/hyperlinkcolor" val="tx"/>
                              </a:ext>
                            </a:extLst>
                          </a:hlinkClick>
                        </a:rPr>
                        <a:t>Who?</a:t>
                      </a:r>
                      <a:endParaRPr lang="en-GB" sz="1200" b="0" i="0" kern="120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Send me a 'First Day’ email or message. </a:t>
                      </a:r>
                      <a:r>
                        <a:rPr lang="en-GB" sz="1200" b="0" i="0" kern="1200" dirty="0">
                          <a:solidFill>
                            <a:srgbClr val="0070C0"/>
                          </a:solidFill>
                          <a:latin typeface="Lato Light"/>
                          <a:ea typeface="+mn-ea"/>
                          <a:cs typeface="+mn-cs"/>
                          <a:hlinkClick r:id="" action="ppaction://noaction">
                            <a:extLst>
                              <a:ext uri="{A12FA001-AC4F-418D-AE19-62706E023703}">
                                <ahyp:hlinkClr xmlns:ahyp="http://schemas.microsoft.com/office/drawing/2018/hyperlinkcolor" val="tx"/>
                              </a:ext>
                            </a:extLst>
                          </a:hlinkClick>
                        </a:rPr>
                        <a:t>How?</a:t>
                      </a:r>
                      <a:r>
                        <a:rPr lang="en-GB" sz="1200" b="0" i="0" kern="1200" dirty="0">
                          <a:solidFill>
                            <a:srgbClr val="2E354D"/>
                          </a:solidFill>
                          <a:latin typeface="Lato Light"/>
                          <a:ea typeface="+mn-ea"/>
                          <a:cs typeface="+mn-cs"/>
                        </a:rPr>
                        <a:t>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Remind my Buddy to greet me on Day 1 and to schedule daily catch-ups in-advance. </a:t>
                      </a:r>
                      <a:r>
                        <a:rPr lang="en-GB" sz="1200" b="0" i="0" kern="1200" dirty="0">
                          <a:solidFill>
                            <a:srgbClr val="0070C0"/>
                          </a:solidFill>
                          <a:latin typeface="Lato Light"/>
                          <a:ea typeface="+mn-ea"/>
                          <a:cs typeface="+mn-cs"/>
                          <a:hlinkClick r:id="rId2" action="ppaction://hlinksldjump" tooltip="Scheduling time in-advance makes it more likely that we'll get 1-2-1 time around the hustle and bustle of my first week. ">
                            <a:extLst>
                              <a:ext uri="{A12FA001-AC4F-418D-AE19-62706E023703}">
                                <ahyp:hlinkClr xmlns:ahyp="http://schemas.microsoft.com/office/drawing/2018/hyperlinkcolor" val="tx"/>
                              </a:ext>
                            </a:extLst>
                          </a:hlinkClick>
                        </a:rPr>
                        <a:t>Why?</a:t>
                      </a:r>
                      <a:endParaRPr lang="en-GB" sz="1200" b="0" i="0" kern="1200" dirty="0">
                        <a:solidFill>
                          <a:srgbClr val="0070C0"/>
                        </a:solidFill>
                        <a:latin typeface="Lato Light"/>
                        <a:ea typeface="+mn-ea"/>
                        <a:cs typeface="+mn-cs"/>
                      </a:endParaRPr>
                    </a:p>
                  </a:txBody>
                  <a:tcPr>
                    <a:lnL w="12700" cap="flat" cmpd="sng" algn="ctr">
                      <a:no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rPr>
                        <a:t>Be present at [Your company] to help me with questions (e.g. benefits, bonuses)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Invite me and my fellow new joiners to lunch.</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Instruct me on the mandatory trainings.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noProof="0" dirty="0">
                          <a:solidFill>
                            <a:srgbClr val="2E354D"/>
                          </a:solidFill>
                          <a:latin typeface="Lato Light"/>
                          <a:ea typeface="+mn-ea"/>
                          <a:cs typeface="+mn-cs"/>
                        </a:rPr>
                        <a:t>Help me with any questions related to booking holidays, special requests etc.</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noProof="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noProof="0" dirty="0">
                          <a:solidFill>
                            <a:srgbClr val="2E354D"/>
                          </a:solidFill>
                          <a:latin typeface="Lato Light"/>
                          <a:ea typeface="+mn-ea"/>
                          <a:cs typeface="+mn-cs"/>
                        </a:rPr>
                        <a:t>Please continue checking in and asking if I need any support. </a:t>
                      </a:r>
                      <a:r>
                        <a:rPr lang="en-GB" sz="1200" b="0" i="0" kern="1200" noProof="0" dirty="0">
                          <a:solidFill>
                            <a:srgbClr val="0070C0"/>
                          </a:solidFill>
                          <a:latin typeface="Lato Light"/>
                          <a:ea typeface="+mn-ea"/>
                          <a:cs typeface="+mn-cs"/>
                          <a:hlinkClick r:id="rId3" action="ppaction://hlinksldjump" tooltip="As a new joiner, I need to know that I can get more information if and when I need it. A friendly message every now takes less than 1 minute, but it can make me feel comfortable asking for help.">
                            <a:extLst>
                              <a:ext uri="{A12FA001-AC4F-418D-AE19-62706E023703}">
                                <ahyp:hlinkClr xmlns:ahyp="http://schemas.microsoft.com/office/drawing/2018/hyperlinkcolor" val="tx"/>
                              </a:ext>
                            </a:extLst>
                          </a:hlinkClick>
                        </a:rPr>
                        <a:t>Why?</a:t>
                      </a:r>
                      <a:endParaRPr lang="en-GB" sz="1200" b="0" i="0" kern="1200" noProof="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noProof="0" dirty="0">
                        <a:solidFill>
                          <a:srgbClr val="0070C0"/>
                        </a:solidFill>
                        <a:latin typeface="Lato Light"/>
                        <a:ea typeface="+mn-ea"/>
                        <a:cs typeface="+mn-cs"/>
                      </a:endParaRPr>
                    </a:p>
                  </a:txBody>
                  <a:tcP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536061367"/>
                  </a:ext>
                </a:extLst>
              </a:tr>
            </a:tbl>
          </a:graphicData>
        </a:graphic>
      </p:graphicFrame>
      <p:sp>
        <p:nvSpPr>
          <p:cNvPr id="53" name="Text Placeholder 18">
            <a:extLst>
              <a:ext uri="{FF2B5EF4-FFF2-40B4-BE49-F238E27FC236}">
                <a16:creationId xmlns:a16="http://schemas.microsoft.com/office/drawing/2014/main" id="{28E61453-E9ED-4128-BDB4-3BD2F30F49E4}"/>
              </a:ext>
            </a:extLst>
          </p:cNvPr>
          <p:cNvSpPr txBox="1">
            <a:spLocks/>
          </p:cNvSpPr>
          <p:nvPr/>
        </p:nvSpPr>
        <p:spPr>
          <a:xfrm>
            <a:off x="511631" y="3774520"/>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endParaRPr lang="en-GB" b="0">
              <a:solidFill>
                <a:srgbClr val="2E354D"/>
              </a:solidFill>
              <a:latin typeface="Lato Light" panose="020F0502020204030203" pitchFamily="34" charset="0"/>
            </a:endParaRPr>
          </a:p>
        </p:txBody>
      </p:sp>
      <p:sp>
        <p:nvSpPr>
          <p:cNvPr id="60" name="Text Placeholder 18">
            <a:extLst>
              <a:ext uri="{FF2B5EF4-FFF2-40B4-BE49-F238E27FC236}">
                <a16:creationId xmlns:a16="http://schemas.microsoft.com/office/drawing/2014/main" id="{4A9BC5AA-ECFE-405F-8B9C-081E0260DEAE}"/>
              </a:ext>
            </a:extLst>
          </p:cNvPr>
          <p:cNvSpPr txBox="1">
            <a:spLocks/>
          </p:cNvSpPr>
          <p:nvPr/>
        </p:nvSpPr>
        <p:spPr>
          <a:xfrm>
            <a:off x="511637" y="4160494"/>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endParaRPr lang="en-GB" b="0">
              <a:solidFill>
                <a:srgbClr val="2E354D"/>
              </a:solidFill>
              <a:latin typeface="Lato Light" panose="020F0502020204030203" pitchFamily="34" charset="0"/>
            </a:endParaRPr>
          </a:p>
        </p:txBody>
      </p:sp>
      <p:grpSp>
        <p:nvGrpSpPr>
          <p:cNvPr id="6" name="Group 5">
            <a:extLst>
              <a:ext uri="{FF2B5EF4-FFF2-40B4-BE49-F238E27FC236}">
                <a16:creationId xmlns:a16="http://schemas.microsoft.com/office/drawing/2014/main" id="{353C658D-0073-40C5-A0B5-912BF6ACF78A}"/>
              </a:ext>
            </a:extLst>
          </p:cNvPr>
          <p:cNvGrpSpPr/>
          <p:nvPr/>
        </p:nvGrpSpPr>
        <p:grpSpPr>
          <a:xfrm>
            <a:off x="225014" y="3431987"/>
            <a:ext cx="1676993" cy="460791"/>
            <a:chOff x="225014" y="3434430"/>
            <a:chExt cx="1676993" cy="460791"/>
          </a:xfrm>
        </p:grpSpPr>
        <p:sp>
          <p:nvSpPr>
            <p:cNvPr id="73" name="Rectangle 72">
              <a:extLst>
                <a:ext uri="{FF2B5EF4-FFF2-40B4-BE49-F238E27FC236}">
                  <a16:creationId xmlns:a16="http://schemas.microsoft.com/office/drawing/2014/main" id="{561DD251-D45B-4ADA-8B09-9C10444AEE8E}"/>
                </a:ext>
              </a:extLst>
            </p:cNvPr>
            <p:cNvSpPr/>
            <p:nvPr/>
          </p:nvSpPr>
          <p:spPr>
            <a:xfrm>
              <a:off x="229730" y="3435999"/>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74" name="Text Placeholder 18">
              <a:extLst>
                <a:ext uri="{FF2B5EF4-FFF2-40B4-BE49-F238E27FC236}">
                  <a16:creationId xmlns:a16="http://schemas.microsoft.com/office/drawing/2014/main" id="{D664C69F-B6DE-4E63-8393-ADCCFAEA97EC}"/>
                </a:ext>
              </a:extLst>
            </p:cNvPr>
            <p:cNvSpPr txBox="1">
              <a:spLocks/>
            </p:cNvSpPr>
            <p:nvPr/>
          </p:nvSpPr>
          <p:spPr>
            <a:xfrm>
              <a:off x="488433" y="3434430"/>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sz="1100" b="0" dirty="0">
                  <a:solidFill>
                    <a:srgbClr val="2E354D"/>
                  </a:solidFill>
                  <a:latin typeface="Lato Light" panose="020F0502020204030203" pitchFamily="34" charset="0"/>
                </a:rPr>
                <a:t>[link here any relevant material]</a:t>
              </a:r>
            </a:p>
          </p:txBody>
        </p:sp>
        <p:pic>
          <p:nvPicPr>
            <p:cNvPr id="77" name="Graphic 76" descr="Ribbon">
              <a:extLst>
                <a:ext uri="{FF2B5EF4-FFF2-40B4-BE49-F238E27FC236}">
                  <a16:creationId xmlns:a16="http://schemas.microsoft.com/office/drawing/2014/main" id="{BCBA39F4-F564-4516-864C-EB69201CC48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25014" y="3512846"/>
              <a:ext cx="316805" cy="316805"/>
            </a:xfrm>
            <a:prstGeom prst="rect">
              <a:avLst/>
            </a:prstGeom>
          </p:spPr>
        </p:pic>
      </p:grpSp>
      <p:grpSp>
        <p:nvGrpSpPr>
          <p:cNvPr id="28" name="Group 27">
            <a:extLst>
              <a:ext uri="{FF2B5EF4-FFF2-40B4-BE49-F238E27FC236}">
                <a16:creationId xmlns:a16="http://schemas.microsoft.com/office/drawing/2014/main" id="{8BE5FA76-DAC4-41A6-BA0B-80B7F948217E}"/>
              </a:ext>
            </a:extLst>
          </p:cNvPr>
          <p:cNvGrpSpPr/>
          <p:nvPr/>
        </p:nvGrpSpPr>
        <p:grpSpPr>
          <a:xfrm flipH="1">
            <a:off x="71266" y="2429682"/>
            <a:ext cx="719153" cy="440562"/>
            <a:chOff x="4871626" y="5589631"/>
            <a:chExt cx="719153" cy="440562"/>
          </a:xfrm>
        </p:grpSpPr>
        <p:pic>
          <p:nvPicPr>
            <p:cNvPr id="29" name="Graphic 28">
              <a:extLst>
                <a:ext uri="{FF2B5EF4-FFF2-40B4-BE49-F238E27FC236}">
                  <a16:creationId xmlns:a16="http://schemas.microsoft.com/office/drawing/2014/main" id="{490F7413-00F6-4E73-B9D2-F49277ECF58A}"/>
                </a:ext>
              </a:extLst>
            </p:cNvPr>
            <p:cNvPicPr>
              <a:picLocks noChangeAspect="1"/>
            </p:cNvPicPr>
            <p:nvPr/>
          </p:nvPicPr>
          <p:blipFill rotWithShape="1">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l="19780" t="22724" r="21895" b="18952"/>
            <a:stretch/>
          </p:blipFill>
          <p:spPr>
            <a:xfrm rot="12728496" flipH="1">
              <a:off x="5088050" y="5794113"/>
              <a:ext cx="236081" cy="236080"/>
            </a:xfrm>
            <a:prstGeom prst="rect">
              <a:avLst/>
            </a:prstGeom>
          </p:spPr>
        </p:pic>
        <p:sp>
          <p:nvSpPr>
            <p:cNvPr id="30" name="Rectangle 29">
              <a:extLst>
                <a:ext uri="{FF2B5EF4-FFF2-40B4-BE49-F238E27FC236}">
                  <a16:creationId xmlns:a16="http://schemas.microsoft.com/office/drawing/2014/main" id="{B639DB9D-E10C-4999-8270-7EF1EB1975AB}"/>
                </a:ext>
              </a:extLst>
            </p:cNvPr>
            <p:cNvSpPr/>
            <p:nvPr/>
          </p:nvSpPr>
          <p:spPr>
            <a:xfrm rot="1571143">
              <a:off x="4871626" y="5589631"/>
              <a:ext cx="719153" cy="215444"/>
            </a:xfrm>
            <a:prstGeom prst="rect">
              <a:avLst/>
            </a:prstGeom>
          </p:spPr>
          <p:txBody>
            <a:bodyPr wrap="square">
              <a:spAutoFit/>
            </a:bodyPr>
            <a:lstStyle/>
            <a:p>
              <a:pPr algn="ctr"/>
              <a:r>
                <a:rPr lang="en-GB" sz="800" b="1">
                  <a:latin typeface="Lato Light"/>
                </a:rPr>
                <a:t>Click me!</a:t>
              </a:r>
              <a:endParaRPr lang="en-GB" sz="800">
                <a:latin typeface="Lato Light"/>
              </a:endParaRPr>
            </a:p>
          </p:txBody>
        </p:sp>
      </p:grpSp>
      <p:grpSp>
        <p:nvGrpSpPr>
          <p:cNvPr id="3" name="Group 2">
            <a:extLst>
              <a:ext uri="{FF2B5EF4-FFF2-40B4-BE49-F238E27FC236}">
                <a16:creationId xmlns:a16="http://schemas.microsoft.com/office/drawing/2014/main" id="{09C78EDD-B20E-3E4C-8F1E-9C0FCCC3507E}"/>
              </a:ext>
            </a:extLst>
          </p:cNvPr>
          <p:cNvGrpSpPr/>
          <p:nvPr/>
        </p:nvGrpSpPr>
        <p:grpSpPr>
          <a:xfrm>
            <a:off x="229742" y="2935814"/>
            <a:ext cx="1672277" cy="473546"/>
            <a:chOff x="229742" y="2935814"/>
            <a:chExt cx="1672277" cy="473546"/>
          </a:xfrm>
        </p:grpSpPr>
        <p:sp>
          <p:nvSpPr>
            <p:cNvPr id="42" name="Rectangle 41">
              <a:extLst>
                <a:ext uri="{FF2B5EF4-FFF2-40B4-BE49-F238E27FC236}">
                  <a16:creationId xmlns:a16="http://schemas.microsoft.com/office/drawing/2014/main" id="{2852649B-8DB8-4958-A159-16CDC9C0F1D3}"/>
                </a:ext>
              </a:extLst>
            </p:cNvPr>
            <p:cNvSpPr/>
            <p:nvPr/>
          </p:nvSpPr>
          <p:spPr>
            <a:xfrm>
              <a:off x="229742" y="2935814"/>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36" name="Graphic 35" descr="Lightbulb">
              <a:hlinkClick r:id="rId2" action="ppaction://hlinksldjump" tooltip="Have the same individuals welcome me that interviewed me. I’ve already established rapport so I feel more comfortable being myself. It’s also a friendly face amongst the crowd on my first day. "/>
              <a:extLst>
                <a:ext uri="{FF2B5EF4-FFF2-40B4-BE49-F238E27FC236}">
                  <a16:creationId xmlns:a16="http://schemas.microsoft.com/office/drawing/2014/main" id="{8A650F7F-ECC7-4409-9728-5974F1E76A82}"/>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243491" y="3016262"/>
              <a:ext cx="300561" cy="298326"/>
            </a:xfrm>
            <a:prstGeom prst="rect">
              <a:avLst/>
            </a:prstGeom>
          </p:spPr>
        </p:pic>
        <p:sp>
          <p:nvSpPr>
            <p:cNvPr id="37" name="Text Placeholder 18">
              <a:extLst>
                <a:ext uri="{FF2B5EF4-FFF2-40B4-BE49-F238E27FC236}">
                  <a16:creationId xmlns:a16="http://schemas.microsoft.com/office/drawing/2014/main" id="{DF93D9F2-BB6D-4C7B-8259-F85D47C4EAA5}"/>
                </a:ext>
              </a:extLst>
            </p:cNvPr>
            <p:cNvSpPr txBox="1">
              <a:spLocks/>
            </p:cNvSpPr>
            <p:nvPr/>
          </p:nvSpPr>
          <p:spPr>
            <a:xfrm>
              <a:off x="493147" y="2935814"/>
              <a:ext cx="1404145" cy="473546"/>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a:solidFill>
                    <a:srgbClr val="2E354D"/>
                  </a:solidFill>
                  <a:latin typeface="Lato Light" panose="020F0502020204030203" pitchFamily="34" charset="0"/>
                </a:rPr>
                <a:t>“Hey, you interviewed me!”</a:t>
              </a:r>
            </a:p>
          </p:txBody>
        </p:sp>
      </p:grpSp>
      <p:grpSp>
        <p:nvGrpSpPr>
          <p:cNvPr id="26" name="Group 25">
            <a:extLst>
              <a:ext uri="{FF2B5EF4-FFF2-40B4-BE49-F238E27FC236}">
                <a16:creationId xmlns:a16="http://schemas.microsoft.com/office/drawing/2014/main" id="{CD7F052C-E3B2-4EAC-BFA1-6B5AC9818FD2}"/>
              </a:ext>
            </a:extLst>
          </p:cNvPr>
          <p:cNvGrpSpPr/>
          <p:nvPr/>
        </p:nvGrpSpPr>
        <p:grpSpPr>
          <a:xfrm>
            <a:off x="11345466" y="6504727"/>
            <a:ext cx="257975" cy="195538"/>
            <a:chOff x="11421666" y="6498063"/>
            <a:chExt cx="257975" cy="195538"/>
          </a:xfrm>
          <a:solidFill>
            <a:srgbClr val="96A19E"/>
          </a:solidFill>
        </p:grpSpPr>
        <p:pic>
          <p:nvPicPr>
            <p:cNvPr id="27" name="Graphic 26">
              <a:hlinkClick r:id="rId10" action="ppaction://hlinksldjump"/>
              <a:extLst>
                <a:ext uri="{FF2B5EF4-FFF2-40B4-BE49-F238E27FC236}">
                  <a16:creationId xmlns:a16="http://schemas.microsoft.com/office/drawing/2014/main" id="{37DBA7B8-FC15-48BE-ACE9-BA3AB06705B4}"/>
                </a:ext>
              </a:extLst>
            </p:cNvPr>
            <p:cNvPicPr>
              <a:picLocks noChangeAspect="1"/>
            </p:cNvPicPr>
            <p:nvPr/>
          </p:nvPicPr>
          <p:blipFill rotWithShape="1">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rcRect l="29635" t="2" r="27075" b="-2"/>
            <a:stretch/>
          </p:blipFill>
          <p:spPr>
            <a:xfrm>
              <a:off x="11421666" y="6516073"/>
              <a:ext cx="69056" cy="159519"/>
            </a:xfrm>
            <a:prstGeom prst="rect">
              <a:avLst/>
            </a:prstGeom>
          </p:spPr>
        </p:pic>
        <p:pic>
          <p:nvPicPr>
            <p:cNvPr id="31" name="Graphic 30">
              <a:hlinkClick r:id="rId10" action="ppaction://hlinksldjump"/>
              <a:extLst>
                <a:ext uri="{FF2B5EF4-FFF2-40B4-BE49-F238E27FC236}">
                  <a16:creationId xmlns:a16="http://schemas.microsoft.com/office/drawing/2014/main" id="{EF07E1D9-F8B7-4DA3-B090-7E3DF089D015}"/>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11501702" y="6498063"/>
              <a:ext cx="177939" cy="195538"/>
            </a:xfrm>
            <a:prstGeom prst="rect">
              <a:avLst/>
            </a:prstGeom>
          </p:spPr>
        </p:pic>
      </p:grpSp>
      <p:pic>
        <p:nvPicPr>
          <p:cNvPr id="32" name="Graphic 31">
            <a:hlinkClick r:id="" action="ppaction://hlinkshowjump?jump=lastslideviewed"/>
            <a:extLst>
              <a:ext uri="{FF2B5EF4-FFF2-40B4-BE49-F238E27FC236}">
                <a16:creationId xmlns:a16="http://schemas.microsoft.com/office/drawing/2014/main" id="{3C192F20-49AB-4FC9-85E1-5A70EE46F4D8}"/>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19780" t="22724" r="21895" b="18952"/>
          <a:stretch/>
        </p:blipFill>
        <p:spPr>
          <a:xfrm flipH="1">
            <a:off x="11063366" y="6486153"/>
            <a:ext cx="232688" cy="232687"/>
          </a:xfrm>
          <a:prstGeom prst="rect">
            <a:avLst/>
          </a:prstGeom>
        </p:spPr>
      </p:pic>
      <p:pic>
        <p:nvPicPr>
          <p:cNvPr id="33" name="Graphic 32" descr="Help">
            <a:hlinkClick r:id="rId17" action="ppaction://hlinksldjump"/>
            <a:extLst>
              <a:ext uri="{FF2B5EF4-FFF2-40B4-BE49-F238E27FC236}">
                <a16:creationId xmlns:a16="http://schemas.microsoft.com/office/drawing/2014/main" id="{19D00EDF-142B-40D3-82FF-41EE3A8E738D}"/>
              </a:ext>
            </a:extLst>
          </p:cNvPr>
          <p:cNvPicPr>
            <a:picLocks noChangeAspect="1"/>
          </p:cNvPicPr>
          <p:nvPr/>
        </p:nvPicPr>
        <p:blipFill>
          <a:blip r:embed="rId18" cstate="screen">
            <a:extLst>
              <a:ext uri="{28A0092B-C50C-407E-A947-70E740481C1C}">
                <a14:useLocalDpi xmlns:a14="http://schemas.microsoft.com/office/drawing/2010/main"/>
              </a:ext>
              <a:ext uri="{96DAC541-7B7A-43D3-8B79-37D633B846F1}">
                <asvg:svgBlip xmlns:asvg="http://schemas.microsoft.com/office/drawing/2016/SVG/main" r:embed="rId19"/>
              </a:ext>
            </a:extLst>
          </a:blip>
          <a:stretch>
            <a:fillRect/>
          </a:stretch>
        </p:blipFill>
        <p:spPr>
          <a:xfrm>
            <a:off x="10767938" y="6479489"/>
            <a:ext cx="246015" cy="246015"/>
          </a:xfrm>
          <a:prstGeom prst="rect">
            <a:avLst/>
          </a:prstGeom>
        </p:spPr>
      </p:pic>
      <p:grpSp>
        <p:nvGrpSpPr>
          <p:cNvPr id="47" name="Group 46">
            <a:extLst>
              <a:ext uri="{FF2B5EF4-FFF2-40B4-BE49-F238E27FC236}">
                <a16:creationId xmlns:a16="http://schemas.microsoft.com/office/drawing/2014/main" id="{7D72110E-5BBF-408F-BCD5-01529559B883}"/>
              </a:ext>
            </a:extLst>
          </p:cNvPr>
          <p:cNvGrpSpPr/>
          <p:nvPr/>
        </p:nvGrpSpPr>
        <p:grpSpPr>
          <a:xfrm>
            <a:off x="243491" y="3956698"/>
            <a:ext cx="1672277" cy="642204"/>
            <a:chOff x="229739" y="3929730"/>
            <a:chExt cx="1672277" cy="642204"/>
          </a:xfrm>
        </p:grpSpPr>
        <p:grpSp>
          <p:nvGrpSpPr>
            <p:cNvPr id="48" name="Group 47">
              <a:extLst>
                <a:ext uri="{FF2B5EF4-FFF2-40B4-BE49-F238E27FC236}">
                  <a16:creationId xmlns:a16="http://schemas.microsoft.com/office/drawing/2014/main" id="{93AD4CDE-4196-40A8-B2BE-E810EF5886AE}"/>
                </a:ext>
              </a:extLst>
            </p:cNvPr>
            <p:cNvGrpSpPr/>
            <p:nvPr/>
          </p:nvGrpSpPr>
          <p:grpSpPr>
            <a:xfrm>
              <a:off x="229739" y="3929868"/>
              <a:ext cx="1672277" cy="642066"/>
              <a:chOff x="219065" y="5233988"/>
              <a:chExt cx="1672277" cy="642066"/>
            </a:xfrm>
          </p:grpSpPr>
          <p:sp>
            <p:nvSpPr>
              <p:cNvPr id="52" name="Rectangle 51">
                <a:extLst>
                  <a:ext uri="{FF2B5EF4-FFF2-40B4-BE49-F238E27FC236}">
                    <a16:creationId xmlns:a16="http://schemas.microsoft.com/office/drawing/2014/main" id="{4FC9234E-D410-4F53-830E-68B689F581BB}"/>
                  </a:ext>
                </a:extLst>
              </p:cNvPr>
              <p:cNvSpPr/>
              <p:nvPr/>
            </p:nvSpPr>
            <p:spPr>
              <a:xfrm>
                <a:off x="219065" y="5233988"/>
                <a:ext cx="1672277" cy="642066"/>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54" name="Graphic 53" descr="Paperclip">
                <a:hlinkClick r:id="rId20"/>
                <a:extLst>
                  <a:ext uri="{FF2B5EF4-FFF2-40B4-BE49-F238E27FC236}">
                    <a16:creationId xmlns:a16="http://schemas.microsoft.com/office/drawing/2014/main" id="{EB1B8CC5-C190-4E87-8065-FCD7C7DBF33E}"/>
                  </a:ext>
                </a:extLst>
              </p:cNvPr>
              <p:cNvPicPr>
                <a:picLocks noChangeAspect="1"/>
              </p:cNvPicPr>
              <p:nvPr/>
            </p:nvPicPr>
            <p:blipFill>
              <a:blip r:embed="rId21" cstate="screen">
                <a:extLst>
                  <a:ext uri="{28A0092B-C50C-407E-A947-70E740481C1C}">
                    <a14:useLocalDpi xmlns:a14="http://schemas.microsoft.com/office/drawing/2010/main"/>
                  </a:ext>
                  <a:ext uri="{96DAC541-7B7A-43D3-8B79-37D633B846F1}">
                    <asvg:svgBlip xmlns:asvg="http://schemas.microsoft.com/office/drawing/2016/SVG/main" r:embed="rId22"/>
                  </a:ext>
                </a:extLst>
              </a:blip>
              <a:stretch>
                <a:fillRect/>
              </a:stretch>
            </p:blipFill>
            <p:spPr>
              <a:xfrm>
                <a:off x="232824" y="5310381"/>
                <a:ext cx="298326" cy="298326"/>
              </a:xfrm>
              <a:prstGeom prst="rect">
                <a:avLst/>
              </a:prstGeom>
            </p:spPr>
          </p:pic>
        </p:grpSp>
        <p:sp>
          <p:nvSpPr>
            <p:cNvPr id="50" name="Text Placeholder 18">
              <a:extLst>
                <a:ext uri="{FF2B5EF4-FFF2-40B4-BE49-F238E27FC236}">
                  <a16:creationId xmlns:a16="http://schemas.microsoft.com/office/drawing/2014/main" id="{FFF0A7BA-C5BB-4AF8-B506-C89BFFD3020D}"/>
                </a:ext>
              </a:extLst>
            </p:cNvPr>
            <p:cNvSpPr txBox="1">
              <a:spLocks/>
            </p:cNvSpPr>
            <p:nvPr/>
          </p:nvSpPr>
          <p:spPr>
            <a:xfrm>
              <a:off x="493156" y="3929730"/>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buClr>
                  <a:schemeClr val="accent1">
                    <a:lumMod val="75000"/>
                  </a:schemeClr>
                </a:buClr>
                <a:buSzPct val="120000"/>
              </a:pPr>
              <a:endParaRPr lang="en-GB" b="0">
                <a:solidFill>
                  <a:srgbClr val="2E354D"/>
                </a:solidFill>
                <a:latin typeface="Lato Light" panose="020F0502020204030203" pitchFamily="34" charset="0"/>
              </a:endParaRPr>
            </a:p>
          </p:txBody>
        </p:sp>
        <p:sp>
          <p:nvSpPr>
            <p:cNvPr id="51" name="Text Placeholder 18">
              <a:extLst>
                <a:ext uri="{FF2B5EF4-FFF2-40B4-BE49-F238E27FC236}">
                  <a16:creationId xmlns:a16="http://schemas.microsoft.com/office/drawing/2014/main" id="{FCE11997-EC12-4E3A-84A2-9B7EC4F69BC3}"/>
                </a:ext>
              </a:extLst>
            </p:cNvPr>
            <p:cNvSpPr txBox="1">
              <a:spLocks/>
            </p:cNvSpPr>
            <p:nvPr/>
          </p:nvSpPr>
          <p:spPr>
            <a:xfrm>
              <a:off x="493157" y="3929868"/>
              <a:ext cx="1408859" cy="642066"/>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dirty="0">
                  <a:solidFill>
                    <a:srgbClr val="2E354D"/>
                  </a:solidFill>
                  <a:latin typeface="Lato Light" panose="020F0502020204030203" pitchFamily="34" charset="0"/>
                </a:rPr>
                <a:t>[link here any relevant material]</a:t>
              </a:r>
            </a:p>
          </p:txBody>
        </p:sp>
      </p:grpSp>
      <p:pic>
        <p:nvPicPr>
          <p:cNvPr id="11" name="Graphic 10" descr="Child with balloon">
            <a:extLst>
              <a:ext uri="{FF2B5EF4-FFF2-40B4-BE49-F238E27FC236}">
                <a16:creationId xmlns:a16="http://schemas.microsoft.com/office/drawing/2014/main" id="{69A8AFBB-B14D-430B-8462-8B101DC25811}"/>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5486399" y="5638799"/>
            <a:ext cx="1219201" cy="1219201"/>
          </a:xfrm>
          <a:prstGeom prst="rect">
            <a:avLst/>
          </a:prstGeom>
        </p:spPr>
      </p:pic>
      <p:graphicFrame>
        <p:nvGraphicFramePr>
          <p:cNvPr id="34" name="Table 33">
            <a:extLst>
              <a:ext uri="{FF2B5EF4-FFF2-40B4-BE49-F238E27FC236}">
                <a16:creationId xmlns:a16="http://schemas.microsoft.com/office/drawing/2014/main" id="{D04E691E-EA87-46DA-A8AC-5EEF8B9D81F4}"/>
              </a:ext>
            </a:extLst>
          </p:cNvPr>
          <p:cNvGraphicFramePr>
            <a:graphicFrameLocks noGrp="1"/>
          </p:cNvGraphicFramePr>
          <p:nvPr>
            <p:extLst>
              <p:ext uri="{D42A27DB-BD31-4B8C-83A1-F6EECF244321}">
                <p14:modId xmlns:p14="http://schemas.microsoft.com/office/powerpoint/2010/main" val="1892474977"/>
              </p:ext>
            </p:extLst>
          </p:nvPr>
        </p:nvGraphicFramePr>
        <p:xfrm>
          <a:off x="10510825" y="712579"/>
          <a:ext cx="1337770" cy="848088"/>
        </p:xfrm>
        <a:graphic>
          <a:graphicData uri="http://schemas.openxmlformats.org/drawingml/2006/table">
            <a:tbl>
              <a:tblPr firstRow="1" bandRow="1">
                <a:tableStyleId>{5C22544A-7EE6-4342-B048-85BDC9FD1C3A}</a:tableStyleId>
              </a:tblPr>
              <a:tblGrid>
                <a:gridCol w="267554">
                  <a:extLst>
                    <a:ext uri="{9D8B030D-6E8A-4147-A177-3AD203B41FA5}">
                      <a16:colId xmlns:a16="http://schemas.microsoft.com/office/drawing/2014/main" val="1936385858"/>
                    </a:ext>
                  </a:extLst>
                </a:gridCol>
                <a:gridCol w="267554">
                  <a:extLst>
                    <a:ext uri="{9D8B030D-6E8A-4147-A177-3AD203B41FA5}">
                      <a16:colId xmlns:a16="http://schemas.microsoft.com/office/drawing/2014/main" val="195190455"/>
                    </a:ext>
                  </a:extLst>
                </a:gridCol>
                <a:gridCol w="267554">
                  <a:extLst>
                    <a:ext uri="{9D8B030D-6E8A-4147-A177-3AD203B41FA5}">
                      <a16:colId xmlns:a16="http://schemas.microsoft.com/office/drawing/2014/main" val="304812782"/>
                    </a:ext>
                  </a:extLst>
                </a:gridCol>
                <a:gridCol w="267554">
                  <a:extLst>
                    <a:ext uri="{9D8B030D-6E8A-4147-A177-3AD203B41FA5}">
                      <a16:colId xmlns:a16="http://schemas.microsoft.com/office/drawing/2014/main" val="1716020682"/>
                    </a:ext>
                  </a:extLst>
                </a:gridCol>
                <a:gridCol w="267554">
                  <a:extLst>
                    <a:ext uri="{9D8B030D-6E8A-4147-A177-3AD203B41FA5}">
                      <a16:colId xmlns:a16="http://schemas.microsoft.com/office/drawing/2014/main" val="380067422"/>
                    </a:ext>
                  </a:extLst>
                </a:gridCol>
              </a:tblGrid>
              <a:tr h="61203">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Before</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Day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Week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Month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After</a:t>
                      </a: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89578171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2">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2">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sym typeface="Wingdings" panose="05000000000000000000" pitchFamily="2" charset="2"/>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224396074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alpha val="20000"/>
                      </a:schemeClr>
                    </a:solidFill>
                  </a:tcPr>
                </a:tc>
                <a:extLst>
                  <a:ext uri="{0D108BD9-81ED-4DB2-BD59-A6C34878D82A}">
                    <a16:rowId xmlns:a16="http://schemas.microsoft.com/office/drawing/2014/main" val="536061367"/>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68CB9">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5">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5">
                        <a:lumMod val="60000"/>
                        <a:lumOff val="40000"/>
                        <a:alpha val="20000"/>
                      </a:schemeClr>
                    </a:solidFill>
                  </a:tcPr>
                </a:tc>
                <a:extLst>
                  <a:ext uri="{0D108BD9-81ED-4DB2-BD59-A6C34878D82A}">
                    <a16:rowId xmlns:a16="http://schemas.microsoft.com/office/drawing/2014/main" val="911360880"/>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6">
                        <a:lumMod val="60000"/>
                        <a:lumOff val="40000"/>
                        <a:alpha val="20000"/>
                      </a:schemeClr>
                    </a:solidFill>
                  </a:tcPr>
                </a:tc>
                <a:extLst>
                  <a:ext uri="{0D108BD9-81ED-4DB2-BD59-A6C34878D82A}">
                    <a16:rowId xmlns:a16="http://schemas.microsoft.com/office/drawing/2014/main" val="742982127"/>
                  </a:ext>
                </a:extLst>
              </a:tr>
              <a:tr h="112012">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1E7F7">
                        <a:alpha val="20000"/>
                      </a:srgb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1E7F7">
                        <a:alpha val="20000"/>
                      </a:srgbClr>
                    </a:solidFill>
                  </a:tcPr>
                </a:tc>
                <a:tc>
                  <a:txBody>
                    <a:bodyPr/>
                    <a:lstStyle/>
                    <a:p>
                      <a:pPr algn="l" rtl="0" fontAlgn="auto"/>
                      <a:r>
                        <a:rPr lang="en-GB" sz="400" b="0" i="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1E7F7">
                        <a:alpha val="20000"/>
                      </a:srgbClr>
                    </a:solidFill>
                  </a:tcPr>
                </a:tc>
                <a:tc>
                  <a:txBody>
                    <a:bodyPr/>
                    <a:lstStyle/>
                    <a:p>
                      <a:pPr algn="l" rtl="0" fontAlgn="auto"/>
                      <a:r>
                        <a:rPr lang="en-GB" sz="400" b="0" i="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4">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4">
                        <a:lumMod val="60000"/>
                        <a:lumOff val="40000"/>
                        <a:alpha val="20000"/>
                      </a:schemeClr>
                    </a:solidFill>
                  </a:tcPr>
                </a:tc>
                <a:extLst>
                  <a:ext uri="{0D108BD9-81ED-4DB2-BD59-A6C34878D82A}">
                    <a16:rowId xmlns:a16="http://schemas.microsoft.com/office/drawing/2014/main" val="13812767"/>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7030A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7030A0">
                        <a:alpha val="20000"/>
                      </a:srgbClr>
                    </a:solidFill>
                  </a:tcPr>
                </a:tc>
                <a:extLst>
                  <a:ext uri="{0D108BD9-81ED-4DB2-BD59-A6C34878D82A}">
                    <a16:rowId xmlns:a16="http://schemas.microsoft.com/office/drawing/2014/main" val="2923718780"/>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60000"/>
                        <a:lumOff val="40000"/>
                        <a:alpha val="20000"/>
                      </a:schemeClr>
                    </a:solidFill>
                  </a:tcPr>
                </a:tc>
                <a:extLst>
                  <a:ext uri="{0D108BD9-81ED-4DB2-BD59-A6C34878D82A}">
                    <a16:rowId xmlns:a16="http://schemas.microsoft.com/office/drawing/2014/main" val="2361951838"/>
                  </a:ext>
                </a:extLst>
              </a:tr>
            </a:tbl>
          </a:graphicData>
        </a:graphic>
      </p:graphicFrame>
      <p:sp>
        <p:nvSpPr>
          <p:cNvPr id="9" name="Rectangle: Rounded Corners 8">
            <a:extLst>
              <a:ext uri="{FF2B5EF4-FFF2-40B4-BE49-F238E27FC236}">
                <a16:creationId xmlns:a16="http://schemas.microsoft.com/office/drawing/2014/main" id="{3FAB24FA-D590-4809-9AC2-1CF720F1713E}"/>
              </a:ext>
            </a:extLst>
          </p:cNvPr>
          <p:cNvSpPr/>
          <p:nvPr/>
        </p:nvSpPr>
        <p:spPr>
          <a:xfrm>
            <a:off x="10510825" y="769988"/>
            <a:ext cx="1327309" cy="113189"/>
          </a:xfrm>
          <a:prstGeom prst="roundRect">
            <a:avLst/>
          </a:prstGeom>
          <a:noFill/>
          <a:ln>
            <a:solidFill>
              <a:srgbClr val="FF6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Text Placeholder 18">
            <a:extLst>
              <a:ext uri="{FF2B5EF4-FFF2-40B4-BE49-F238E27FC236}">
                <a16:creationId xmlns:a16="http://schemas.microsoft.com/office/drawing/2014/main" id="{08C5C68F-DA17-8748-8437-FC4E305BBB12}"/>
              </a:ext>
            </a:extLst>
          </p:cNvPr>
          <p:cNvSpPr txBox="1">
            <a:spLocks/>
          </p:cNvSpPr>
          <p:nvPr/>
        </p:nvSpPr>
        <p:spPr>
          <a:xfrm>
            <a:off x="7608493" y="290882"/>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buClr>
                <a:schemeClr val="accent1">
                  <a:lumMod val="75000"/>
                </a:schemeClr>
              </a:buClr>
              <a:buSzPct val="120000"/>
            </a:pPr>
            <a:endParaRPr lang="en-GB" b="0">
              <a:solidFill>
                <a:srgbClr val="2E354D"/>
              </a:solidFill>
              <a:latin typeface="Lato Light" panose="020F0502020204030203" pitchFamily="34" charset="0"/>
            </a:endParaRPr>
          </a:p>
        </p:txBody>
      </p:sp>
    </p:spTree>
    <p:extLst>
      <p:ext uri="{BB962C8B-B14F-4D97-AF65-F5344CB8AC3E}">
        <p14:creationId xmlns:p14="http://schemas.microsoft.com/office/powerpoint/2010/main" val="4281252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227A6AA7-4C08-4A64-B884-A57BC16191DE}"/>
              </a:ext>
            </a:extLst>
          </p:cNvPr>
          <p:cNvSpPr/>
          <p:nvPr/>
        </p:nvSpPr>
        <p:spPr>
          <a:xfrm>
            <a:off x="229742" y="393355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grpSp>
        <p:nvGrpSpPr>
          <p:cNvPr id="6" name="Group 5">
            <a:extLst>
              <a:ext uri="{FF2B5EF4-FFF2-40B4-BE49-F238E27FC236}">
                <a16:creationId xmlns:a16="http://schemas.microsoft.com/office/drawing/2014/main" id="{B7AC63D4-3762-4D41-9105-8456F76EED69}"/>
              </a:ext>
            </a:extLst>
          </p:cNvPr>
          <p:cNvGrpSpPr/>
          <p:nvPr/>
        </p:nvGrpSpPr>
        <p:grpSpPr>
          <a:xfrm>
            <a:off x="229742" y="4935114"/>
            <a:ext cx="1672277" cy="459222"/>
            <a:chOff x="219065" y="5416832"/>
            <a:chExt cx="1672277" cy="459222"/>
          </a:xfrm>
        </p:grpSpPr>
        <p:sp>
          <p:nvSpPr>
            <p:cNvPr id="67" name="Rectangle 66">
              <a:extLst>
                <a:ext uri="{FF2B5EF4-FFF2-40B4-BE49-F238E27FC236}">
                  <a16:creationId xmlns:a16="http://schemas.microsoft.com/office/drawing/2014/main" id="{FEF3A1FA-30B7-476A-9644-DE6DEFCA246A}"/>
                </a:ext>
              </a:extLst>
            </p:cNvPr>
            <p:cNvSpPr/>
            <p:nvPr/>
          </p:nvSpPr>
          <p:spPr>
            <a:xfrm>
              <a:off x="219065" y="541683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28" name="Graphic 27" descr="Paperclip">
              <a:hlinkClick r:id="rId2"/>
              <a:extLst>
                <a:ext uri="{FF2B5EF4-FFF2-40B4-BE49-F238E27FC236}">
                  <a16:creationId xmlns:a16="http://schemas.microsoft.com/office/drawing/2014/main" id="{BBF49303-3B57-44BA-8A26-86313A6C2A72}"/>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35060" y="5499513"/>
              <a:ext cx="298326" cy="298326"/>
            </a:xfrm>
            <a:prstGeom prst="rect">
              <a:avLst/>
            </a:prstGeom>
          </p:spPr>
        </p:pic>
      </p:grpSp>
      <p:sp>
        <p:nvSpPr>
          <p:cNvPr id="2" name="Title 1">
            <a:extLst>
              <a:ext uri="{FF2B5EF4-FFF2-40B4-BE49-F238E27FC236}">
                <a16:creationId xmlns:a16="http://schemas.microsoft.com/office/drawing/2014/main" id="{319F74FF-32B4-48C0-AFD4-5787FCD109FA}"/>
              </a:ext>
            </a:extLst>
          </p:cNvPr>
          <p:cNvSpPr>
            <a:spLocks noGrp="1"/>
          </p:cNvSpPr>
          <p:nvPr>
            <p:ph type="title"/>
          </p:nvPr>
        </p:nvSpPr>
        <p:spPr/>
        <p:txBody>
          <a:bodyPr lIns="0" tIns="0" rIns="0" bIns="0" anchor="t">
            <a:noAutofit/>
          </a:bodyPr>
          <a:lstStyle/>
          <a:p>
            <a:r>
              <a:rPr lang="en-GB">
                <a:solidFill>
                  <a:schemeClr val="accent3">
                    <a:lumMod val="75000"/>
                  </a:schemeClr>
                </a:solidFill>
                <a:latin typeface="Lato"/>
              </a:rPr>
              <a:t>2.2 Buddies / Peers</a:t>
            </a:r>
          </a:p>
        </p:txBody>
      </p:sp>
      <p:sp>
        <p:nvSpPr>
          <p:cNvPr id="4" name="Slide Number Placeholder 3">
            <a:extLst>
              <a:ext uri="{FF2B5EF4-FFF2-40B4-BE49-F238E27FC236}">
                <a16:creationId xmlns:a16="http://schemas.microsoft.com/office/drawing/2014/main" id="{8EE847C0-8198-4CF6-973F-4C8094FC57F2}"/>
              </a:ext>
            </a:extLst>
          </p:cNvPr>
          <p:cNvSpPr>
            <a:spLocks noGrp="1"/>
          </p:cNvSpPr>
          <p:nvPr>
            <p:ph type="sldNum" sz="quarter" idx="14"/>
          </p:nvPr>
        </p:nvSpPr>
        <p:spPr/>
        <p:txBody>
          <a:bodyPr/>
          <a:lstStyle/>
          <a:p>
            <a:fld id="{815295A1-976B-814B-9086-58070A62ABA6}" type="slidenum">
              <a:rPr lang="en-GB" smtClean="0"/>
              <a:pPr/>
              <a:t>10</a:t>
            </a:fld>
            <a:endParaRPr lang="en-GB"/>
          </a:p>
        </p:txBody>
      </p:sp>
      <p:sp>
        <p:nvSpPr>
          <p:cNvPr id="5" name="Text Placeholder 4">
            <a:extLst>
              <a:ext uri="{FF2B5EF4-FFF2-40B4-BE49-F238E27FC236}">
                <a16:creationId xmlns:a16="http://schemas.microsoft.com/office/drawing/2014/main" id="{71A50D13-70CE-44E7-A29E-809C60C815AB}"/>
              </a:ext>
            </a:extLst>
          </p:cNvPr>
          <p:cNvSpPr>
            <a:spLocks noGrp="1"/>
          </p:cNvSpPr>
          <p:nvPr>
            <p:ph type="body" idx="1"/>
          </p:nvPr>
        </p:nvSpPr>
        <p:spPr/>
        <p:txBody>
          <a:bodyPr/>
          <a:lstStyle/>
          <a:p>
            <a:r>
              <a:rPr lang="en-GB" dirty="0">
                <a:solidFill>
                  <a:schemeClr val="accent3">
                    <a:lumMod val="75000"/>
                  </a:schemeClr>
                </a:solidFill>
                <a:latin typeface="Lato Light"/>
              </a:rPr>
              <a:t>Help me feel like part of the [Your company] family. Be the friendly face I can go to for support and any questions.</a:t>
            </a:r>
          </a:p>
        </p:txBody>
      </p:sp>
      <p:graphicFrame>
        <p:nvGraphicFramePr>
          <p:cNvPr id="15" name="Table 14">
            <a:extLst>
              <a:ext uri="{FF2B5EF4-FFF2-40B4-BE49-F238E27FC236}">
                <a16:creationId xmlns:a16="http://schemas.microsoft.com/office/drawing/2014/main" id="{2492D2FA-DAF4-417C-8214-33FC9D206C49}"/>
              </a:ext>
            </a:extLst>
          </p:cNvPr>
          <p:cNvGraphicFramePr>
            <a:graphicFrameLocks noGrp="1"/>
          </p:cNvGraphicFramePr>
          <p:nvPr>
            <p:extLst>
              <p:ext uri="{D42A27DB-BD31-4B8C-83A1-F6EECF244321}">
                <p14:modId xmlns:p14="http://schemas.microsoft.com/office/powerpoint/2010/main" val="3910866592"/>
              </p:ext>
            </p:extLst>
          </p:nvPr>
        </p:nvGraphicFramePr>
        <p:xfrm>
          <a:off x="1990727" y="2039024"/>
          <a:ext cx="9518820" cy="4296617"/>
        </p:xfrm>
        <a:graphic>
          <a:graphicData uri="http://schemas.openxmlformats.org/drawingml/2006/table">
            <a:tbl>
              <a:tblPr firstRow="1" bandRow="1">
                <a:tableStyleId>{5C22544A-7EE6-4342-B048-85BDC9FD1C3A}</a:tableStyleId>
              </a:tblPr>
              <a:tblGrid>
                <a:gridCol w="1903764">
                  <a:extLst>
                    <a:ext uri="{9D8B030D-6E8A-4147-A177-3AD203B41FA5}">
                      <a16:colId xmlns:a16="http://schemas.microsoft.com/office/drawing/2014/main" val="1936385858"/>
                    </a:ext>
                  </a:extLst>
                </a:gridCol>
                <a:gridCol w="1903764">
                  <a:extLst>
                    <a:ext uri="{9D8B030D-6E8A-4147-A177-3AD203B41FA5}">
                      <a16:colId xmlns:a16="http://schemas.microsoft.com/office/drawing/2014/main" val="195190455"/>
                    </a:ext>
                  </a:extLst>
                </a:gridCol>
                <a:gridCol w="1903764">
                  <a:extLst>
                    <a:ext uri="{9D8B030D-6E8A-4147-A177-3AD203B41FA5}">
                      <a16:colId xmlns:a16="http://schemas.microsoft.com/office/drawing/2014/main" val="304812782"/>
                    </a:ext>
                  </a:extLst>
                </a:gridCol>
                <a:gridCol w="1903764">
                  <a:extLst>
                    <a:ext uri="{9D8B030D-6E8A-4147-A177-3AD203B41FA5}">
                      <a16:colId xmlns:a16="http://schemas.microsoft.com/office/drawing/2014/main" val="1716020682"/>
                    </a:ext>
                  </a:extLst>
                </a:gridCol>
                <a:gridCol w="1903764">
                  <a:extLst>
                    <a:ext uri="{9D8B030D-6E8A-4147-A177-3AD203B41FA5}">
                      <a16:colId xmlns:a16="http://schemas.microsoft.com/office/drawing/2014/main" val="380067422"/>
                    </a:ext>
                  </a:extLst>
                </a:gridCol>
              </a:tblGrid>
              <a:tr h="360509">
                <a:tc>
                  <a:txBody>
                    <a:bodyPr/>
                    <a:lstStyle/>
                    <a:p>
                      <a:pPr algn="ctr" defTabSz="914400" rtl="0" eaLnBrk="1" latinLnBrk="0" hangingPunct="1">
                        <a:lnSpc>
                          <a:spcPct val="100000"/>
                        </a:lnSpc>
                        <a:spcBef>
                          <a:spcPct val="0"/>
                        </a:spcBef>
                        <a:buNone/>
                      </a:pPr>
                      <a:r>
                        <a:rPr lang="en-GB" sz="1400" b="1" i="0" kern="1200" spc="0" baseline="0" dirty="0">
                          <a:solidFill>
                            <a:srgbClr val="2E354D"/>
                          </a:solidFill>
                          <a:latin typeface="Lato"/>
                          <a:ea typeface="+mj-ea"/>
                          <a:cs typeface="+mj-cs"/>
                        </a:rPr>
                        <a:t>Before</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Day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Week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Month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After</a:t>
                      </a: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1895781716"/>
                  </a:ext>
                </a:extLst>
              </a:tr>
              <a:tr h="537588">
                <a:tc>
                  <a:txBody>
                    <a:bodyPr/>
                    <a:lstStyle/>
                    <a:p>
                      <a:pPr marL="0" indent="0" algn="ctr"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1 hrs</a:t>
                      </a:r>
                      <a:endParaRPr lang="en-GB" sz="1200" b="1" i="0" kern="1200" dirty="0">
                        <a:solidFill>
                          <a:srgbClr val="2E354D"/>
                        </a:solidFill>
                        <a:latin typeface="Lato" panose="020F0502020204030203" pitchFamily="34" charset="0"/>
                        <a:ea typeface="+mn-ea"/>
                        <a:cs typeface="+mn-cs"/>
                      </a:endParaRPr>
                    </a:p>
                  </a:txBody>
                  <a:tcPr anchor="ctr">
                    <a:lnL w="12700" cap="flat" cmpd="sng" algn="ctr">
                      <a:noFill/>
                      <a:prstDash val="solid"/>
                      <a:round/>
                      <a:headEnd type="none" w="med" len="med"/>
                      <a:tailEnd type="none" w="med" len="med"/>
                    </a:lnL>
                    <a:lnB w="12700" cap="flat" cmpd="sng" algn="ctr">
                      <a:solidFill>
                        <a:schemeClr val="bg1">
                          <a:lumMod val="85000"/>
                        </a:schemeClr>
                      </a:solidFill>
                      <a:prstDash val="solid"/>
                      <a:round/>
                      <a:headEnd type="none" w="med" len="med"/>
                      <a:tailEnd type="none" w="med" len="med"/>
                    </a:lnB>
                    <a:noFill/>
                  </a:tcPr>
                </a:tc>
                <a:tc>
                  <a:txBody>
                    <a:bodyPr/>
                    <a:lstStyle/>
                    <a:p>
                      <a:pPr marL="0" indent="0" algn="ctr"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2 hrs</a:t>
                      </a:r>
                      <a:endParaRPr lang="en-GB" sz="1200" b="1" i="0" kern="1200" dirty="0">
                        <a:solidFill>
                          <a:srgbClr val="2E354D"/>
                        </a:solidFill>
                        <a:latin typeface="Lato" panose="020F0502020204030203" pitchFamily="34" charset="0"/>
                        <a:ea typeface="+mn-ea"/>
                        <a:cs typeface="+mn-cs"/>
                      </a:endParaRPr>
                    </a:p>
                  </a:txBody>
                  <a:tcPr anchor="ctr">
                    <a:lnB w="12700" cap="flat" cmpd="sng" algn="ctr">
                      <a:solidFill>
                        <a:schemeClr val="bg1">
                          <a:lumMod val="85000"/>
                        </a:schemeClr>
                      </a:solidFill>
                      <a:prstDash val="solid"/>
                      <a:round/>
                      <a:headEnd type="none" w="med" len="med"/>
                      <a:tailEnd type="none" w="med" len="med"/>
                    </a:lnB>
                    <a:noFill/>
                  </a:tcPr>
                </a:tc>
                <a:tc>
                  <a:txBody>
                    <a:bodyPr/>
                    <a:lstStyle/>
                    <a:p>
                      <a:pPr marL="0" indent="0" algn="ctr"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4 hrs</a:t>
                      </a:r>
                    </a:p>
                  </a:txBody>
                  <a:tcPr anchor="ct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R w="12700" cap="flat" cmpd="sng" algn="ctr">
                      <a:noFill/>
                      <a:prstDash val="solid"/>
                      <a:round/>
                      <a:headEnd type="none" w="med" len="med"/>
                      <a:tailEnd type="none" w="med" len="med"/>
                    </a:lnR>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243960746"/>
                  </a:ext>
                </a:extLst>
              </a:tr>
              <a:tr h="1720281">
                <a:tc>
                  <a:txBody>
                    <a:bodyPr/>
                    <a:lstStyle/>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Get in-touch 1-2 weeks in-advance. </a:t>
                      </a:r>
                      <a:r>
                        <a:rPr lang="en-GB" sz="1200" b="0" i="0" u="sng" kern="1200" dirty="0">
                          <a:solidFill>
                            <a:srgbClr val="0070C0"/>
                          </a:solidFill>
                          <a:latin typeface="Lato Light"/>
                          <a:ea typeface="+mn-ea"/>
                          <a:cs typeface="+mn-cs"/>
                          <a:hlinkClick r:id="rId5" action="ppaction://hlinksldjump" tooltip="Message me on LinkedIn or through my personal email. Introduce yourself and tell me how excited you are to me and be my buddy.">
                            <a:extLst>
                              <a:ext uri="{A12FA001-AC4F-418D-AE19-62706E023703}">
                                <ahyp:hlinkClr xmlns:ahyp="http://schemas.microsoft.com/office/drawing/2018/hyperlinkcolor" val="tx"/>
                              </a:ext>
                            </a:extLst>
                          </a:hlinkClick>
                        </a:rPr>
                        <a:t>How?</a:t>
                      </a:r>
                      <a:endParaRPr lang="en-GB" sz="1200" b="0" i="0" u="sng" kern="1200" dirty="0">
                        <a:solidFill>
                          <a:srgbClr val="0070C0"/>
                        </a:solidFill>
                        <a:latin typeface="Lato Light"/>
                        <a:ea typeface="+mn-ea"/>
                        <a:cs typeface="+mn-cs"/>
                      </a:endParaRPr>
                    </a:p>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Schedule time in our calendars – </a:t>
                      </a:r>
                      <a:r>
                        <a:rPr lang="en-GB" sz="1200" b="1" i="0" kern="1200" dirty="0">
                          <a:solidFill>
                            <a:srgbClr val="2E354D"/>
                          </a:solidFill>
                          <a:latin typeface="Lato Light"/>
                          <a:ea typeface="+mn-ea"/>
                          <a:cs typeface="+mn-cs"/>
                        </a:rPr>
                        <a:t>30 mins daily in week 1 would be ideal. </a:t>
                      </a:r>
                      <a:r>
                        <a:rPr lang="en-GB" sz="1200" b="0" i="0" u="sng" kern="1200" dirty="0">
                          <a:solidFill>
                            <a:srgbClr val="0070C0"/>
                          </a:solidFill>
                          <a:latin typeface="Lato Light"/>
                          <a:ea typeface="+mn-ea"/>
                          <a:cs typeface="+mn-cs"/>
                          <a:hlinkClick r:id="rId5" action="ppaction://hlinksldjump" tooltip="Scheduling time in-advance makes it more likely that we'll get 1-2-1 time around the hustle and bustle of my first week. ">
                            <a:extLst>
                              <a:ext uri="{A12FA001-AC4F-418D-AE19-62706E023703}">
                                <ahyp:hlinkClr xmlns:ahyp="http://schemas.microsoft.com/office/drawing/2018/hyperlinkcolor" val="tx"/>
                              </a:ext>
                            </a:extLst>
                          </a:hlinkClick>
                        </a:rPr>
                        <a:t>Why?</a:t>
                      </a:r>
                      <a:endParaRPr lang="en-GB" sz="1200" b="0" i="0" u="sng" kern="1200" dirty="0">
                        <a:solidFill>
                          <a:srgbClr val="0070C0"/>
                        </a:solidFill>
                        <a:latin typeface="Lato Light"/>
                        <a:ea typeface="+mn-ea"/>
                        <a:cs typeface="+mn-cs"/>
                      </a:endParaRPr>
                    </a:p>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Invite me to the practice meetings, socials and events. </a:t>
                      </a:r>
                    </a:p>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spc="-10" baseline="0" noProof="0" dirty="0">
                          <a:solidFill>
                            <a:srgbClr val="2E354D"/>
                          </a:solidFill>
                          <a:latin typeface="Lato Light"/>
                          <a:ea typeface="+mn-ea"/>
                          <a:cs typeface="+mn-cs"/>
                        </a:rPr>
                        <a:t>Read and print </a:t>
                      </a:r>
                      <a:r>
                        <a:rPr lang="en-GB" sz="1200" b="0" i="0" kern="1200" spc="-10" baseline="0" noProof="0" dirty="0">
                          <a:solidFill>
                            <a:srgbClr val="0070C0"/>
                          </a:solidFill>
                          <a:latin typeface="Lato Light"/>
                          <a:ea typeface="+mn-ea"/>
                          <a:cs typeface="+mn-cs"/>
                          <a:hlinkClick r:id="rId6" action="ppaction://hlinksldjump">
                            <a:extLst>
                              <a:ext uri="{A12FA001-AC4F-418D-AE19-62706E023703}">
                                <ahyp:hlinkClr xmlns:ahyp="http://schemas.microsoft.com/office/drawing/2018/hyperlinkcolor" val="tx"/>
                              </a:ext>
                            </a:extLst>
                          </a:hlinkClick>
                        </a:rPr>
                        <a:t>slide 10</a:t>
                      </a:r>
                      <a:r>
                        <a:rPr lang="en-GB" sz="1200" b="0" i="0" kern="1200" spc="-10" baseline="0" noProof="0" dirty="0">
                          <a:solidFill>
                            <a:srgbClr val="2E354D"/>
                          </a:solidFill>
                          <a:latin typeface="Lato Light"/>
                          <a:ea typeface="+mn-ea"/>
                          <a:cs typeface="+mn-cs"/>
                        </a:rPr>
                        <a:t>, so you’re clear about how best to help me in week 1.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endParaRPr lang="en-GB" sz="1200" b="0" i="0" u="sng" kern="1200" spc="-10" baseline="0" dirty="0">
                        <a:solidFill>
                          <a:srgbClr val="0070C0"/>
                        </a:solidFill>
                        <a:latin typeface="Lato Light"/>
                        <a:ea typeface="+mn-ea"/>
                        <a:cs typeface="+mn-cs"/>
                      </a:endParaRPr>
                    </a:p>
                  </a:txBody>
                  <a:tcPr marR="36000">
                    <a:lnL w="12700" cap="flat" cmpd="sng" algn="ctr">
                      <a:no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Meet me in the headquarters at 9am </a:t>
                      </a:r>
                    </a:p>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Help me collect my ID </a:t>
                      </a:r>
                    </a:p>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Introduce me to others on MS Teams. </a:t>
                      </a:r>
                      <a:r>
                        <a:rPr lang="en-GB" sz="1200" b="0" i="0" kern="1200" dirty="0">
                          <a:solidFill>
                            <a:srgbClr val="0070C0"/>
                          </a:solidFill>
                          <a:latin typeface="Lato Light"/>
                          <a:ea typeface="+mn-ea"/>
                          <a:cs typeface="+mn-cs"/>
                          <a:hlinkClick r:id="rId7" action="ppaction://hlinksldjump" tooltip="I have trouble remembering lots of names and faces. Plus it gives me an opportunity to learn about some of the core tools used at EYS. ">
                            <a:extLst>
                              <a:ext uri="{A12FA001-AC4F-418D-AE19-62706E023703}">
                                <ahyp:hlinkClr xmlns:ahyp="http://schemas.microsoft.com/office/drawing/2018/hyperlinkcolor" val="tx"/>
                              </a:ext>
                            </a:extLst>
                          </a:hlinkClick>
                        </a:rPr>
                        <a:t>Why?</a:t>
                      </a:r>
                      <a:endParaRPr lang="en-GB" sz="1200" b="0" i="0" kern="1200" dirty="0">
                        <a:solidFill>
                          <a:srgbClr val="0070C0"/>
                        </a:solidFill>
                        <a:latin typeface="Lato Light"/>
                        <a:ea typeface="+mn-ea"/>
                        <a:cs typeface="+mn-cs"/>
                      </a:endParaRPr>
                    </a:p>
                    <a:p>
                      <a:pPr marL="98425" lvl="0"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Invite me to lunch with other colleagues. </a:t>
                      </a:r>
                      <a:r>
                        <a:rPr lang="en-GB" sz="1200" b="0" i="0" kern="1200" dirty="0">
                          <a:solidFill>
                            <a:srgbClr val="0070C0"/>
                          </a:solidFill>
                          <a:latin typeface="Lato Light"/>
                          <a:ea typeface="+mn-ea"/>
                          <a:cs typeface="+mn-cs"/>
                          <a:hlinkClick r:id="rId5" action="ppaction://hlinksldjump" tooltip="I have someone to eat with, and it helps transition me from being an interviewee to a team member. ">
                            <a:extLst>
                              <a:ext uri="{A12FA001-AC4F-418D-AE19-62706E023703}">
                                <ahyp:hlinkClr xmlns:ahyp="http://schemas.microsoft.com/office/drawing/2018/hyperlinkcolor" val="tx"/>
                              </a:ext>
                            </a:extLst>
                          </a:hlinkClick>
                        </a:rPr>
                        <a:t>Why?</a:t>
                      </a:r>
                      <a:r>
                        <a:rPr lang="en-GB" sz="1200" b="0" i="0" kern="1200" dirty="0">
                          <a:solidFill>
                            <a:srgbClr val="2E354D"/>
                          </a:solidFill>
                          <a:latin typeface="Lato Light"/>
                          <a:ea typeface="+mn-ea"/>
                          <a:cs typeface="+mn-cs"/>
                        </a:rPr>
                        <a:t> </a:t>
                      </a:r>
                    </a:p>
                    <a:p>
                      <a:pPr marL="98425" lvl="0"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Show me your favourite spots around the office. </a:t>
                      </a:r>
                      <a:r>
                        <a:rPr lang="en-GB" sz="1200" b="0" i="0" kern="1200" dirty="0">
                          <a:solidFill>
                            <a:srgbClr val="0070C0"/>
                          </a:solidFill>
                          <a:latin typeface="Lato Light"/>
                          <a:ea typeface="+mn-ea"/>
                          <a:cs typeface="+mn-cs"/>
                          <a:hlinkClick r:id="" action="ppaction://noaction" tooltip="Offer to take me on a tour of the area so I have places to explore during my first few weeks. Tell me about your favourite spots. ">
                            <a:extLst>
                              <a:ext uri="{A12FA001-AC4F-418D-AE19-62706E023703}">
                                <ahyp:hlinkClr xmlns:ahyp="http://schemas.microsoft.com/office/drawing/2018/hyperlinkcolor" val="tx"/>
                              </a:ext>
                            </a:extLst>
                          </a:hlinkClick>
                        </a:rPr>
                        <a:t>Where?</a:t>
                      </a:r>
                      <a:endParaRPr lang="en-GB" sz="1200" b="0" i="0" kern="120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lvl="0"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endParaRPr lang="en-GB" sz="1200" b="0" i="0" kern="1200" dirty="0">
                        <a:solidFill>
                          <a:srgbClr val="0070C0"/>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Take me through the check-list of the key activities I must do. I may have questions. </a:t>
                      </a:r>
                      <a:r>
                        <a:rPr lang="en-GB" sz="1200" b="0" i="0" kern="1200" dirty="0">
                          <a:solidFill>
                            <a:srgbClr val="0070C0"/>
                          </a:solidFill>
                          <a:latin typeface="Lato Light"/>
                          <a:ea typeface="+mn-ea"/>
                          <a:cs typeface="+mn-cs"/>
                          <a:hlinkClick r:id="rId7" action="ppaction://hlinksldjump" tooltip="Sit down with me to answer questions, give me feedback (e.g. how the tone of voice is coming across in my emails), and help me to understand that feeling a bit out of place at first is normal.">
                            <a:extLst>
                              <a:ext uri="{A12FA001-AC4F-418D-AE19-62706E023703}">
                                <ahyp:hlinkClr xmlns:ahyp="http://schemas.microsoft.com/office/drawing/2018/hyperlinkcolor" val="tx"/>
                              </a:ext>
                            </a:extLst>
                          </a:hlinkClick>
                        </a:rPr>
                        <a:t>How?</a:t>
                      </a:r>
                      <a:endParaRPr lang="en-GB" sz="1200" b="0" i="0" kern="120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Help me complete the on-boarding checklist.</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What’s the email and calendar etiquette? How can I set-up meetings? How should I use [Your Company] systems?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Group lunch and 4pm drinks?! YES.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Please support me as I start my first project. May you share your experiences with me?</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Schedule time for us to discuss feedback requests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spc="-20" baseline="0" dirty="0">
                          <a:solidFill>
                            <a:srgbClr val="2E354D"/>
                          </a:solidFill>
                          <a:latin typeface="Lato Light"/>
                          <a:ea typeface="+mn-ea"/>
                          <a:cs typeface="+mn-cs"/>
                        </a:rPr>
                        <a:t>Ask me how my first few weeks have been and if I have any questions. </a:t>
                      </a:r>
                      <a:r>
                        <a:rPr lang="en-GB" sz="1200" b="0" i="0" kern="1200" spc="-20" baseline="0" dirty="0">
                          <a:solidFill>
                            <a:srgbClr val="0070C0"/>
                          </a:solidFill>
                          <a:latin typeface="Lato Light"/>
                          <a:ea typeface="+mn-ea"/>
                          <a:cs typeface="+mn-cs"/>
                          <a:hlinkClick r:id="rId8" action="ppaction://hlinksldjump" tooltip="As a new joiner, I need to know that I can get more information if and when I need it. A friendly message every now takes less than 1 minute, but it can make me feel comfortable asking for help.">
                            <a:extLst>
                              <a:ext uri="{A12FA001-AC4F-418D-AE19-62706E023703}">
                                <ahyp:hlinkClr xmlns:ahyp="http://schemas.microsoft.com/office/drawing/2018/hyperlinkcolor" val="tx"/>
                              </a:ext>
                            </a:extLst>
                          </a:hlinkClick>
                        </a:rPr>
                        <a:t>Why?</a:t>
                      </a:r>
                      <a:r>
                        <a:rPr lang="en-GB" sz="1200" b="0" i="0" kern="1200" spc="-20" baseline="0" dirty="0">
                          <a:solidFill>
                            <a:srgbClr val="2E354D"/>
                          </a:solidFill>
                          <a:latin typeface="Lato Light"/>
                          <a:ea typeface="+mn-ea"/>
                          <a:cs typeface="+mn-cs"/>
                        </a:rPr>
                        <a:t>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noProof="0" dirty="0">
                          <a:solidFill>
                            <a:srgbClr val="2E354D"/>
                          </a:solidFill>
                          <a:latin typeface="Lato Light"/>
                          <a:ea typeface="+mn-ea"/>
                          <a:cs typeface="+mn-cs"/>
                        </a:rPr>
                        <a:t>(((  Ring ring  ))) Could you help me set-up my mobile if / once I get it?</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Remind me that you’re available for any questions or support I may still need.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r>
                        <a:rPr lang="en-GB" sz="1200" b="0" i="0" kern="1200" dirty="0">
                          <a:solidFill>
                            <a:srgbClr val="2E354D"/>
                          </a:solidFill>
                          <a:latin typeface="Lato Light"/>
                          <a:ea typeface="+mn-ea"/>
                          <a:cs typeface="+mn-cs"/>
                        </a:rPr>
                        <a:t>Let’s discuss my overall onboarding experience. I may have useful feedback and suggestions to share.</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536061367"/>
                  </a:ext>
                </a:extLst>
              </a:tr>
            </a:tbl>
          </a:graphicData>
        </a:graphic>
      </p:graphicFrame>
      <p:sp>
        <p:nvSpPr>
          <p:cNvPr id="48" name="Text Placeholder 18">
            <a:extLst>
              <a:ext uri="{FF2B5EF4-FFF2-40B4-BE49-F238E27FC236}">
                <a16:creationId xmlns:a16="http://schemas.microsoft.com/office/drawing/2014/main" id="{2A791C2F-ABD6-421D-8CFC-B7F8560149BA}"/>
              </a:ext>
            </a:extLst>
          </p:cNvPr>
          <p:cNvSpPr txBox="1">
            <a:spLocks/>
          </p:cNvSpPr>
          <p:nvPr/>
        </p:nvSpPr>
        <p:spPr>
          <a:xfrm>
            <a:off x="486291" y="3440308"/>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a:solidFill>
                  <a:srgbClr val="2E354D"/>
                </a:solidFill>
                <a:latin typeface="Lato Light" panose="020F0502020204030203" pitchFamily="34" charset="0"/>
              </a:rPr>
              <a:t>“Who are your friends?”</a:t>
            </a:r>
          </a:p>
        </p:txBody>
      </p:sp>
      <p:sp>
        <p:nvSpPr>
          <p:cNvPr id="51" name="Rectangle 50">
            <a:extLst>
              <a:ext uri="{FF2B5EF4-FFF2-40B4-BE49-F238E27FC236}">
                <a16:creationId xmlns:a16="http://schemas.microsoft.com/office/drawing/2014/main" id="{F618851B-5E39-4C52-8382-DFE2A7A4F5B5}"/>
              </a:ext>
            </a:extLst>
          </p:cNvPr>
          <p:cNvSpPr/>
          <p:nvPr/>
        </p:nvSpPr>
        <p:spPr>
          <a:xfrm>
            <a:off x="229742" y="3434683"/>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52" name="Graphic 51" descr="Lightbulb">
            <a:hlinkClick r:id="rId7" action="ppaction://hlinksldjump" tooltip="&quot;Give someone a fish and you feed them for a day; teach them to fish and you feed them for a lifetime.&quot;"/>
            <a:extLst>
              <a:ext uri="{FF2B5EF4-FFF2-40B4-BE49-F238E27FC236}">
                <a16:creationId xmlns:a16="http://schemas.microsoft.com/office/drawing/2014/main" id="{5E87CBA7-8C74-4E66-9EF2-6DB844E2DFE0}"/>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36622" y="4014000"/>
            <a:ext cx="300561" cy="298326"/>
          </a:xfrm>
          <a:prstGeom prst="rect">
            <a:avLst/>
          </a:prstGeom>
        </p:spPr>
      </p:pic>
      <p:sp>
        <p:nvSpPr>
          <p:cNvPr id="53" name="Text Placeholder 18">
            <a:extLst>
              <a:ext uri="{FF2B5EF4-FFF2-40B4-BE49-F238E27FC236}">
                <a16:creationId xmlns:a16="http://schemas.microsoft.com/office/drawing/2014/main" id="{E324F013-9748-4AAB-AA75-6718354B3FE6}"/>
              </a:ext>
            </a:extLst>
          </p:cNvPr>
          <p:cNvSpPr txBox="1">
            <a:spLocks/>
          </p:cNvSpPr>
          <p:nvPr/>
        </p:nvSpPr>
        <p:spPr>
          <a:xfrm>
            <a:off x="486289" y="3937266"/>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a:solidFill>
                  <a:srgbClr val="2E354D"/>
                </a:solidFill>
                <a:latin typeface="Lato Light" panose="020F0502020204030203" pitchFamily="34" charset="0"/>
              </a:rPr>
              <a:t>“Take me through…”</a:t>
            </a:r>
          </a:p>
        </p:txBody>
      </p:sp>
      <p:grpSp>
        <p:nvGrpSpPr>
          <p:cNvPr id="54" name="Group 53">
            <a:extLst>
              <a:ext uri="{FF2B5EF4-FFF2-40B4-BE49-F238E27FC236}">
                <a16:creationId xmlns:a16="http://schemas.microsoft.com/office/drawing/2014/main" id="{B0E7C0C2-F46C-4F7B-95DC-FF3F1006D46A}"/>
              </a:ext>
            </a:extLst>
          </p:cNvPr>
          <p:cNvGrpSpPr/>
          <p:nvPr/>
        </p:nvGrpSpPr>
        <p:grpSpPr>
          <a:xfrm>
            <a:off x="229742" y="4432421"/>
            <a:ext cx="1672277" cy="459222"/>
            <a:chOff x="219075" y="2932042"/>
            <a:chExt cx="1672277" cy="459222"/>
          </a:xfrm>
        </p:grpSpPr>
        <p:sp>
          <p:nvSpPr>
            <p:cNvPr id="55" name="Rectangle 54">
              <a:extLst>
                <a:ext uri="{FF2B5EF4-FFF2-40B4-BE49-F238E27FC236}">
                  <a16:creationId xmlns:a16="http://schemas.microsoft.com/office/drawing/2014/main" id="{A42F8C2B-DC17-4454-9515-68D25D8A4AE2}"/>
                </a:ext>
              </a:extLst>
            </p:cNvPr>
            <p:cNvSpPr/>
            <p:nvPr/>
          </p:nvSpPr>
          <p:spPr>
            <a:xfrm>
              <a:off x="219075" y="293204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56" name="Graphic 55" descr="Lightbulb">
              <a:hlinkClick r:id="rId5" action="ppaction://hlinksldjump" tooltip="I have someone to eat with, and it helps transition me from being an interviewee to a team member. "/>
              <a:extLst>
                <a:ext uri="{FF2B5EF4-FFF2-40B4-BE49-F238E27FC236}">
                  <a16:creationId xmlns:a16="http://schemas.microsoft.com/office/drawing/2014/main" id="{3A2FB99D-A402-49CC-AD1A-CDB776C17287}"/>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32837" y="3012490"/>
              <a:ext cx="300561" cy="298326"/>
            </a:xfrm>
            <a:prstGeom prst="rect">
              <a:avLst/>
            </a:prstGeom>
          </p:spPr>
        </p:pic>
      </p:grpSp>
      <p:sp>
        <p:nvSpPr>
          <p:cNvPr id="57" name="Text Placeholder 18">
            <a:extLst>
              <a:ext uri="{FF2B5EF4-FFF2-40B4-BE49-F238E27FC236}">
                <a16:creationId xmlns:a16="http://schemas.microsoft.com/office/drawing/2014/main" id="{B6ACE2CA-9795-460E-AC18-C6B62734C8ED}"/>
              </a:ext>
            </a:extLst>
          </p:cNvPr>
          <p:cNvSpPr txBox="1">
            <a:spLocks/>
          </p:cNvSpPr>
          <p:nvPr/>
        </p:nvSpPr>
        <p:spPr>
          <a:xfrm>
            <a:off x="486287" y="4434224"/>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dirty="0">
                <a:solidFill>
                  <a:srgbClr val="2E354D"/>
                </a:solidFill>
                <a:latin typeface="Lato Light" panose="020F0502020204030203" pitchFamily="34" charset="0"/>
              </a:rPr>
              <a:t>“Lunch is on you.”</a:t>
            </a:r>
          </a:p>
        </p:txBody>
      </p:sp>
      <p:sp>
        <p:nvSpPr>
          <p:cNvPr id="65" name="Text Placeholder 18">
            <a:extLst>
              <a:ext uri="{FF2B5EF4-FFF2-40B4-BE49-F238E27FC236}">
                <a16:creationId xmlns:a16="http://schemas.microsoft.com/office/drawing/2014/main" id="{37413AF4-C874-47F5-B494-C807BCE1B31F}"/>
              </a:ext>
            </a:extLst>
          </p:cNvPr>
          <p:cNvSpPr txBox="1">
            <a:spLocks/>
          </p:cNvSpPr>
          <p:nvPr/>
        </p:nvSpPr>
        <p:spPr>
          <a:xfrm>
            <a:off x="486295" y="4935114"/>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endParaRPr lang="en-GB" b="0">
              <a:solidFill>
                <a:srgbClr val="2E354D"/>
              </a:solidFill>
              <a:latin typeface="Lato Light" panose="020F0502020204030203" pitchFamily="34" charset="0"/>
            </a:endParaRPr>
          </a:p>
        </p:txBody>
      </p:sp>
      <p:sp>
        <p:nvSpPr>
          <p:cNvPr id="69" name="Text Placeholder 18">
            <a:hlinkClick r:id="rId11"/>
            <a:extLst>
              <a:ext uri="{FF2B5EF4-FFF2-40B4-BE49-F238E27FC236}">
                <a16:creationId xmlns:a16="http://schemas.microsoft.com/office/drawing/2014/main" id="{88B66B6D-954A-4AEF-AFF0-F8625A088DC6}"/>
              </a:ext>
            </a:extLst>
          </p:cNvPr>
          <p:cNvSpPr txBox="1">
            <a:spLocks/>
          </p:cNvSpPr>
          <p:nvPr/>
        </p:nvSpPr>
        <p:spPr>
          <a:xfrm>
            <a:off x="486293" y="4937027"/>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sz="1100" b="0" dirty="0">
                <a:solidFill>
                  <a:srgbClr val="2E354D"/>
                </a:solidFill>
                <a:latin typeface="Lato Light" panose="020F0502020204030203" pitchFamily="34" charset="0"/>
              </a:rPr>
              <a:t>[link here any relevant material]</a:t>
            </a:r>
          </a:p>
        </p:txBody>
      </p:sp>
      <p:sp>
        <p:nvSpPr>
          <p:cNvPr id="73" name="Text Placeholder 18">
            <a:extLst>
              <a:ext uri="{FF2B5EF4-FFF2-40B4-BE49-F238E27FC236}">
                <a16:creationId xmlns:a16="http://schemas.microsoft.com/office/drawing/2014/main" id="{B7F2BFD0-BD47-44C1-8D77-D72956441CB4}"/>
              </a:ext>
            </a:extLst>
          </p:cNvPr>
          <p:cNvSpPr txBox="1">
            <a:spLocks/>
          </p:cNvSpPr>
          <p:nvPr/>
        </p:nvSpPr>
        <p:spPr>
          <a:xfrm>
            <a:off x="486291" y="5433985"/>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endParaRPr lang="en-GB" b="0">
              <a:solidFill>
                <a:srgbClr val="2E354D"/>
              </a:solidFill>
              <a:latin typeface="Lato Light" panose="020F0502020204030203" pitchFamily="34" charset="0"/>
            </a:endParaRPr>
          </a:p>
        </p:txBody>
      </p:sp>
      <p:pic>
        <p:nvPicPr>
          <p:cNvPr id="75" name="Graphic 74" descr="Lightbulb">
            <a:hlinkClick r:id="rId7" action="ppaction://hlinksldjump" tooltip="Create a culture of belonging by introducing me to your friends and colleagues. Mention a shared interest rather than the generic: “Hey, this is Bill, you two should talk!”"/>
            <a:extLst>
              <a:ext uri="{FF2B5EF4-FFF2-40B4-BE49-F238E27FC236}">
                <a16:creationId xmlns:a16="http://schemas.microsoft.com/office/drawing/2014/main" id="{E522243C-93FF-41C9-BC20-3584AAF95786}"/>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36622" y="3520756"/>
            <a:ext cx="300561" cy="298326"/>
          </a:xfrm>
          <a:prstGeom prst="rect">
            <a:avLst/>
          </a:prstGeom>
        </p:spPr>
      </p:pic>
      <p:sp>
        <p:nvSpPr>
          <p:cNvPr id="34" name="Text Placeholder 18">
            <a:extLst>
              <a:ext uri="{FF2B5EF4-FFF2-40B4-BE49-F238E27FC236}">
                <a16:creationId xmlns:a16="http://schemas.microsoft.com/office/drawing/2014/main" id="{653A2C16-1F48-4668-BCC9-08A9B8E00EC3}"/>
              </a:ext>
            </a:extLst>
          </p:cNvPr>
          <p:cNvSpPr txBox="1">
            <a:spLocks/>
          </p:cNvSpPr>
          <p:nvPr/>
        </p:nvSpPr>
        <p:spPr>
          <a:xfrm>
            <a:off x="493160" y="3424321"/>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a:solidFill>
                  <a:srgbClr val="2E354D"/>
                </a:solidFill>
                <a:latin typeface="Lato Light" panose="020F0502020204030203" pitchFamily="34" charset="0"/>
              </a:rPr>
              <a:t>“Who are your friends?”</a:t>
            </a:r>
          </a:p>
        </p:txBody>
      </p:sp>
      <p:grpSp>
        <p:nvGrpSpPr>
          <p:cNvPr id="3" name="Group 2">
            <a:extLst>
              <a:ext uri="{FF2B5EF4-FFF2-40B4-BE49-F238E27FC236}">
                <a16:creationId xmlns:a16="http://schemas.microsoft.com/office/drawing/2014/main" id="{CFA5CB2D-A4A6-4857-B48A-231F65E6DBAF}"/>
              </a:ext>
            </a:extLst>
          </p:cNvPr>
          <p:cNvGrpSpPr/>
          <p:nvPr/>
        </p:nvGrpSpPr>
        <p:grpSpPr>
          <a:xfrm>
            <a:off x="229742" y="2935814"/>
            <a:ext cx="1672277" cy="470690"/>
            <a:chOff x="229742" y="2935814"/>
            <a:chExt cx="1672277" cy="470690"/>
          </a:xfrm>
        </p:grpSpPr>
        <p:grpSp>
          <p:nvGrpSpPr>
            <p:cNvPr id="58" name="Group 57">
              <a:extLst>
                <a:ext uri="{FF2B5EF4-FFF2-40B4-BE49-F238E27FC236}">
                  <a16:creationId xmlns:a16="http://schemas.microsoft.com/office/drawing/2014/main" id="{66AFA5D1-B023-451B-A8D4-173E58719C5F}"/>
                </a:ext>
              </a:extLst>
            </p:cNvPr>
            <p:cNvGrpSpPr/>
            <p:nvPr/>
          </p:nvGrpSpPr>
          <p:grpSpPr>
            <a:xfrm>
              <a:off x="229742" y="2935814"/>
              <a:ext cx="1672277" cy="459222"/>
              <a:chOff x="219075" y="2932042"/>
              <a:chExt cx="1672277" cy="459222"/>
            </a:xfrm>
          </p:grpSpPr>
          <p:sp>
            <p:nvSpPr>
              <p:cNvPr id="59" name="Rectangle 58">
                <a:extLst>
                  <a:ext uri="{FF2B5EF4-FFF2-40B4-BE49-F238E27FC236}">
                    <a16:creationId xmlns:a16="http://schemas.microsoft.com/office/drawing/2014/main" id="{1B3E3B02-6480-48C6-A871-B4741CEB4C18}"/>
                  </a:ext>
                </a:extLst>
              </p:cNvPr>
              <p:cNvSpPr/>
              <p:nvPr/>
            </p:nvSpPr>
            <p:spPr>
              <a:xfrm>
                <a:off x="219075" y="293204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60" name="Graphic 59" descr="Lightbulb">
                <a:hlinkClick r:id="rId7" action="ppaction://hlinksldjump" tooltip="Share stories about who you are, not what you do, and invite others to do the same. This is one of the best ways to create an environment of psychological safety. "/>
                <a:extLst>
                  <a:ext uri="{FF2B5EF4-FFF2-40B4-BE49-F238E27FC236}">
                    <a16:creationId xmlns:a16="http://schemas.microsoft.com/office/drawing/2014/main" id="{A4BDC625-D437-4EE0-B492-F702FC65D376}"/>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232837" y="3012490"/>
                <a:ext cx="300561" cy="298326"/>
              </a:xfrm>
              <a:prstGeom prst="rect">
                <a:avLst/>
              </a:prstGeom>
            </p:spPr>
          </p:pic>
        </p:grpSp>
        <p:sp>
          <p:nvSpPr>
            <p:cNvPr id="61" name="Text Placeholder 18">
              <a:extLst>
                <a:ext uri="{FF2B5EF4-FFF2-40B4-BE49-F238E27FC236}">
                  <a16:creationId xmlns:a16="http://schemas.microsoft.com/office/drawing/2014/main" id="{98C6A178-DEBD-4B39-89FC-1CEAE8DB1EFB}"/>
                </a:ext>
              </a:extLst>
            </p:cNvPr>
            <p:cNvSpPr txBox="1">
              <a:spLocks/>
            </p:cNvSpPr>
            <p:nvPr/>
          </p:nvSpPr>
          <p:spPr>
            <a:xfrm>
              <a:off x="486279" y="2939746"/>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endParaRPr lang="en-GB" b="0">
                <a:solidFill>
                  <a:srgbClr val="2E354D"/>
                </a:solidFill>
                <a:latin typeface="Lato Light" panose="020F0502020204030203" pitchFamily="34" charset="0"/>
              </a:endParaRPr>
            </a:p>
          </p:txBody>
        </p:sp>
        <p:sp>
          <p:nvSpPr>
            <p:cNvPr id="35" name="Text Placeholder 18">
              <a:extLst>
                <a:ext uri="{FF2B5EF4-FFF2-40B4-BE49-F238E27FC236}">
                  <a16:creationId xmlns:a16="http://schemas.microsoft.com/office/drawing/2014/main" id="{D253216F-C84A-488D-9AC1-4AB84EBFB78C}"/>
                </a:ext>
              </a:extLst>
            </p:cNvPr>
            <p:cNvSpPr txBox="1">
              <a:spLocks/>
            </p:cNvSpPr>
            <p:nvPr/>
          </p:nvSpPr>
          <p:spPr>
            <a:xfrm>
              <a:off x="486303" y="2947282"/>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a:solidFill>
                    <a:srgbClr val="2E354D"/>
                  </a:solidFill>
                  <a:latin typeface="Lato Light" panose="020F0502020204030203" pitchFamily="34" charset="0"/>
                </a:rPr>
                <a:t>“Tell me about yourself.”</a:t>
              </a:r>
            </a:p>
          </p:txBody>
        </p:sp>
      </p:grpSp>
      <p:grpSp>
        <p:nvGrpSpPr>
          <p:cNvPr id="33" name="Group 32">
            <a:extLst>
              <a:ext uri="{FF2B5EF4-FFF2-40B4-BE49-F238E27FC236}">
                <a16:creationId xmlns:a16="http://schemas.microsoft.com/office/drawing/2014/main" id="{2424E573-702D-4D69-BE64-E37E3B253F4B}"/>
              </a:ext>
            </a:extLst>
          </p:cNvPr>
          <p:cNvGrpSpPr/>
          <p:nvPr/>
        </p:nvGrpSpPr>
        <p:grpSpPr>
          <a:xfrm flipH="1">
            <a:off x="71266" y="2429682"/>
            <a:ext cx="719153" cy="440562"/>
            <a:chOff x="4871626" y="5589631"/>
            <a:chExt cx="719153" cy="440562"/>
          </a:xfrm>
        </p:grpSpPr>
        <p:pic>
          <p:nvPicPr>
            <p:cNvPr id="36" name="Graphic 35">
              <a:extLst>
                <a:ext uri="{FF2B5EF4-FFF2-40B4-BE49-F238E27FC236}">
                  <a16:creationId xmlns:a16="http://schemas.microsoft.com/office/drawing/2014/main" id="{7DD91F6B-4E83-4C6E-9967-36C36E70B0E2}"/>
                </a:ext>
              </a:extLst>
            </p:cNvPr>
            <p:cNvPicPr>
              <a:picLocks noChangeAspect="1"/>
            </p:cNvPicPr>
            <p:nvPr/>
          </p:nvPicPr>
          <p:blipFill rotWithShape="1">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rcRect l="19780" t="22724" r="21895" b="18952"/>
            <a:stretch/>
          </p:blipFill>
          <p:spPr>
            <a:xfrm rot="12728496" flipH="1">
              <a:off x="5088050" y="5794113"/>
              <a:ext cx="236081" cy="236080"/>
            </a:xfrm>
            <a:prstGeom prst="rect">
              <a:avLst/>
            </a:prstGeom>
          </p:spPr>
        </p:pic>
        <p:sp>
          <p:nvSpPr>
            <p:cNvPr id="37" name="Rectangle 36">
              <a:extLst>
                <a:ext uri="{FF2B5EF4-FFF2-40B4-BE49-F238E27FC236}">
                  <a16:creationId xmlns:a16="http://schemas.microsoft.com/office/drawing/2014/main" id="{BA283544-8B33-4832-85CA-5C784F8EE749}"/>
                </a:ext>
              </a:extLst>
            </p:cNvPr>
            <p:cNvSpPr/>
            <p:nvPr/>
          </p:nvSpPr>
          <p:spPr>
            <a:xfrm rot="1571143">
              <a:off x="4871626" y="5589631"/>
              <a:ext cx="719153" cy="215444"/>
            </a:xfrm>
            <a:prstGeom prst="rect">
              <a:avLst/>
            </a:prstGeom>
          </p:spPr>
          <p:txBody>
            <a:bodyPr wrap="square">
              <a:spAutoFit/>
            </a:bodyPr>
            <a:lstStyle/>
            <a:p>
              <a:pPr algn="ctr"/>
              <a:r>
                <a:rPr lang="en-GB" sz="800" b="1">
                  <a:latin typeface="Lato Light"/>
                </a:rPr>
                <a:t>Click me!</a:t>
              </a:r>
              <a:endParaRPr lang="en-GB" sz="800">
                <a:latin typeface="Lato Light"/>
              </a:endParaRPr>
            </a:p>
          </p:txBody>
        </p:sp>
      </p:grpSp>
      <p:grpSp>
        <p:nvGrpSpPr>
          <p:cNvPr id="41" name="Group 40">
            <a:extLst>
              <a:ext uri="{FF2B5EF4-FFF2-40B4-BE49-F238E27FC236}">
                <a16:creationId xmlns:a16="http://schemas.microsoft.com/office/drawing/2014/main" id="{2DF9308D-D778-4AC7-8F7E-6AB8FFB95716}"/>
              </a:ext>
            </a:extLst>
          </p:cNvPr>
          <p:cNvGrpSpPr/>
          <p:nvPr/>
        </p:nvGrpSpPr>
        <p:grpSpPr>
          <a:xfrm>
            <a:off x="11345466" y="6504727"/>
            <a:ext cx="257975" cy="195538"/>
            <a:chOff x="11421666" y="6498063"/>
            <a:chExt cx="257975" cy="195538"/>
          </a:xfrm>
          <a:solidFill>
            <a:srgbClr val="96A19E"/>
          </a:solidFill>
        </p:grpSpPr>
        <p:pic>
          <p:nvPicPr>
            <p:cNvPr id="46" name="Graphic 45">
              <a:hlinkClick r:id="rId14" action="ppaction://hlinksldjump"/>
              <a:extLst>
                <a:ext uri="{FF2B5EF4-FFF2-40B4-BE49-F238E27FC236}">
                  <a16:creationId xmlns:a16="http://schemas.microsoft.com/office/drawing/2014/main" id="{A9E567C7-1BDB-41F9-B9B7-78951C021874}"/>
                </a:ext>
              </a:extLst>
            </p:cNvPr>
            <p:cNvPicPr>
              <a:picLocks noChangeAspect="1"/>
            </p:cNvPicPr>
            <p:nvPr/>
          </p:nvPicPr>
          <p:blipFill rotWithShape="1">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rcRect l="29635" t="2" r="27075" b="-2"/>
            <a:stretch/>
          </p:blipFill>
          <p:spPr>
            <a:xfrm>
              <a:off x="11421666" y="6516073"/>
              <a:ext cx="69056" cy="159519"/>
            </a:xfrm>
            <a:prstGeom prst="rect">
              <a:avLst/>
            </a:prstGeom>
          </p:spPr>
        </p:pic>
        <p:pic>
          <p:nvPicPr>
            <p:cNvPr id="47" name="Graphic 46">
              <a:hlinkClick r:id="rId14" action="ppaction://hlinksldjump"/>
              <a:extLst>
                <a:ext uri="{FF2B5EF4-FFF2-40B4-BE49-F238E27FC236}">
                  <a16:creationId xmlns:a16="http://schemas.microsoft.com/office/drawing/2014/main" id="{36C39756-8071-4B94-9FBB-1FA58D67D987}"/>
                </a:ext>
              </a:extLst>
            </p:cNvPr>
            <p:cNvPicPr>
              <a:picLocks noChangeAspect="1"/>
            </p:cNvPicPr>
            <p:nvPr/>
          </p:nvPicPr>
          <p:blipFill>
            <a:blip r:embed="rId17" cstate="screen">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a:xfrm>
              <a:off x="11501702" y="6498063"/>
              <a:ext cx="177939" cy="195538"/>
            </a:xfrm>
            <a:prstGeom prst="rect">
              <a:avLst/>
            </a:prstGeom>
          </p:spPr>
        </p:pic>
      </p:grpSp>
      <p:pic>
        <p:nvPicPr>
          <p:cNvPr id="49" name="Graphic 48">
            <a:hlinkClick r:id="" action="ppaction://hlinkshowjump?jump=lastslideviewed"/>
            <a:extLst>
              <a:ext uri="{FF2B5EF4-FFF2-40B4-BE49-F238E27FC236}">
                <a16:creationId xmlns:a16="http://schemas.microsoft.com/office/drawing/2014/main" id="{426E8259-5EF3-47A0-AAB2-6D78EB958FB9}"/>
              </a:ext>
            </a:extLst>
          </p:cNvPr>
          <p:cNvPicPr>
            <a:picLocks noChangeAspect="1"/>
          </p:cNvPicPr>
          <p:nvPr/>
        </p:nvPicPr>
        <p:blipFill rotWithShape="1">
          <a:blip r:embed="rId19" cstate="screen">
            <a:extLst>
              <a:ext uri="{28A0092B-C50C-407E-A947-70E740481C1C}">
                <a14:useLocalDpi xmlns:a14="http://schemas.microsoft.com/office/drawing/2010/main"/>
              </a:ext>
              <a:ext uri="{96DAC541-7B7A-43D3-8B79-37D633B846F1}">
                <asvg:svgBlip xmlns:asvg="http://schemas.microsoft.com/office/drawing/2016/SVG/main" r:embed="rId20"/>
              </a:ext>
            </a:extLst>
          </a:blip>
          <a:srcRect l="19780" t="22724" r="21895" b="18952"/>
          <a:stretch/>
        </p:blipFill>
        <p:spPr>
          <a:xfrm flipH="1">
            <a:off x="11063366" y="6486153"/>
            <a:ext cx="232688" cy="232687"/>
          </a:xfrm>
          <a:prstGeom prst="rect">
            <a:avLst/>
          </a:prstGeom>
        </p:spPr>
      </p:pic>
      <p:pic>
        <p:nvPicPr>
          <p:cNvPr id="50" name="Graphic 49" descr="Help">
            <a:hlinkClick r:id="rId21" action="ppaction://hlinksldjump"/>
            <a:extLst>
              <a:ext uri="{FF2B5EF4-FFF2-40B4-BE49-F238E27FC236}">
                <a16:creationId xmlns:a16="http://schemas.microsoft.com/office/drawing/2014/main" id="{ED643015-B66D-4CB8-BD6F-050707236933}"/>
              </a:ext>
            </a:extLst>
          </p:cNvPr>
          <p:cNvPicPr>
            <a:picLocks noChangeAspect="1"/>
          </p:cNvPicPr>
          <p:nvPr/>
        </p:nvPicPr>
        <p:blipFill>
          <a:blip r:embed="rId22" cstate="screen">
            <a:extLst>
              <a:ext uri="{28A0092B-C50C-407E-A947-70E740481C1C}">
                <a14:useLocalDpi xmlns:a14="http://schemas.microsoft.com/office/drawing/2010/main"/>
              </a:ext>
              <a:ext uri="{96DAC541-7B7A-43D3-8B79-37D633B846F1}">
                <asvg:svgBlip xmlns:asvg="http://schemas.microsoft.com/office/drawing/2016/SVG/main" r:embed="rId23"/>
              </a:ext>
            </a:extLst>
          </a:blip>
          <a:stretch>
            <a:fillRect/>
          </a:stretch>
        </p:blipFill>
        <p:spPr>
          <a:xfrm>
            <a:off x="10767938" y="6479489"/>
            <a:ext cx="246015" cy="246015"/>
          </a:xfrm>
          <a:prstGeom prst="rect">
            <a:avLst/>
          </a:prstGeom>
        </p:spPr>
      </p:pic>
      <p:pic>
        <p:nvPicPr>
          <p:cNvPr id="63" name="Graphic 62" descr="Group success">
            <a:extLst>
              <a:ext uri="{FF2B5EF4-FFF2-40B4-BE49-F238E27FC236}">
                <a16:creationId xmlns:a16="http://schemas.microsoft.com/office/drawing/2014/main" id="{67131476-FEC2-4229-99A4-AD16DB3819FC}"/>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6225448" y="6047529"/>
            <a:ext cx="1014775" cy="1014775"/>
          </a:xfrm>
          <a:prstGeom prst="rect">
            <a:avLst/>
          </a:prstGeom>
        </p:spPr>
      </p:pic>
      <p:graphicFrame>
        <p:nvGraphicFramePr>
          <p:cNvPr id="62" name="Table 61">
            <a:extLst>
              <a:ext uri="{FF2B5EF4-FFF2-40B4-BE49-F238E27FC236}">
                <a16:creationId xmlns:a16="http://schemas.microsoft.com/office/drawing/2014/main" id="{AF46EF5C-0D95-4CF1-9827-1B662DE9FFE7}"/>
              </a:ext>
            </a:extLst>
          </p:cNvPr>
          <p:cNvGraphicFramePr>
            <a:graphicFrameLocks noGrp="1"/>
          </p:cNvGraphicFramePr>
          <p:nvPr>
            <p:extLst>
              <p:ext uri="{D42A27DB-BD31-4B8C-83A1-F6EECF244321}">
                <p14:modId xmlns:p14="http://schemas.microsoft.com/office/powerpoint/2010/main" val="2922094992"/>
              </p:ext>
            </p:extLst>
          </p:nvPr>
        </p:nvGraphicFramePr>
        <p:xfrm>
          <a:off x="10510825" y="712579"/>
          <a:ext cx="1337770" cy="848088"/>
        </p:xfrm>
        <a:graphic>
          <a:graphicData uri="http://schemas.openxmlformats.org/drawingml/2006/table">
            <a:tbl>
              <a:tblPr firstRow="1" bandRow="1">
                <a:tableStyleId>{5C22544A-7EE6-4342-B048-85BDC9FD1C3A}</a:tableStyleId>
              </a:tblPr>
              <a:tblGrid>
                <a:gridCol w="267554">
                  <a:extLst>
                    <a:ext uri="{9D8B030D-6E8A-4147-A177-3AD203B41FA5}">
                      <a16:colId xmlns:a16="http://schemas.microsoft.com/office/drawing/2014/main" val="1936385858"/>
                    </a:ext>
                  </a:extLst>
                </a:gridCol>
                <a:gridCol w="267554">
                  <a:extLst>
                    <a:ext uri="{9D8B030D-6E8A-4147-A177-3AD203B41FA5}">
                      <a16:colId xmlns:a16="http://schemas.microsoft.com/office/drawing/2014/main" val="195190455"/>
                    </a:ext>
                  </a:extLst>
                </a:gridCol>
                <a:gridCol w="267554">
                  <a:extLst>
                    <a:ext uri="{9D8B030D-6E8A-4147-A177-3AD203B41FA5}">
                      <a16:colId xmlns:a16="http://schemas.microsoft.com/office/drawing/2014/main" val="304812782"/>
                    </a:ext>
                  </a:extLst>
                </a:gridCol>
                <a:gridCol w="267554">
                  <a:extLst>
                    <a:ext uri="{9D8B030D-6E8A-4147-A177-3AD203B41FA5}">
                      <a16:colId xmlns:a16="http://schemas.microsoft.com/office/drawing/2014/main" val="1716020682"/>
                    </a:ext>
                  </a:extLst>
                </a:gridCol>
                <a:gridCol w="267554">
                  <a:extLst>
                    <a:ext uri="{9D8B030D-6E8A-4147-A177-3AD203B41FA5}">
                      <a16:colId xmlns:a16="http://schemas.microsoft.com/office/drawing/2014/main" val="380067422"/>
                    </a:ext>
                  </a:extLst>
                </a:gridCol>
              </a:tblGrid>
              <a:tr h="61203">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Before</a:t>
                      </a:r>
                    </a:p>
                  </a:txBody>
                  <a:tcPr marL="18284" marR="18284" marT="9142" marB="9142">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Day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Week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Month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After</a:t>
                      </a:r>
                    </a:p>
                  </a:txBody>
                  <a:tcPr marL="18284" marR="18284" marT="9142" marB="9142">
                    <a:lnL w="3175" cap="flat" cmpd="sng" algn="ctr">
                      <a:solidFill>
                        <a:schemeClr val="bg1"/>
                      </a:solid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89578171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2">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bg2">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sym typeface="Wingdings" panose="05000000000000000000" pitchFamily="2" charset="2"/>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224396074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536061367"/>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E68CB9">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5">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5">
                        <a:lumMod val="60000"/>
                        <a:lumOff val="40000"/>
                        <a:alpha val="20000"/>
                      </a:schemeClr>
                    </a:solidFill>
                  </a:tcPr>
                </a:tc>
                <a:extLst>
                  <a:ext uri="{0D108BD9-81ED-4DB2-BD59-A6C34878D82A}">
                    <a16:rowId xmlns:a16="http://schemas.microsoft.com/office/drawing/2014/main" val="911360880"/>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chemeClr val="accent6">
                        <a:lumMod val="60000"/>
                        <a:lumOff val="40000"/>
                        <a:alpha val="20000"/>
                      </a:schemeClr>
                    </a:solidFill>
                  </a:tcPr>
                </a:tc>
                <a:extLst>
                  <a:ext uri="{0D108BD9-81ED-4DB2-BD59-A6C34878D82A}">
                    <a16:rowId xmlns:a16="http://schemas.microsoft.com/office/drawing/2014/main" val="742982127"/>
                  </a:ext>
                </a:extLst>
              </a:tr>
              <a:tr h="112012">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1E7F7">
                        <a:alpha val="20000"/>
                      </a:srgbClr>
                    </a:solidFill>
                  </a:tcPr>
                </a:tc>
                <a:tc>
                  <a:txBody>
                    <a:bodyPr/>
                    <a:lstStyle/>
                    <a:p>
                      <a:pPr algn="l" rtl="0" fontAlgn="auto"/>
                      <a:r>
                        <a:rPr lang="en-GB" sz="400" b="0" i="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1E7F7">
                        <a:alpha val="20000"/>
                      </a:srgb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1E7F7">
                        <a:alpha val="20000"/>
                      </a:srgb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1E7F7">
                        <a:alpha val="20000"/>
                      </a:srgb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D1E7F7">
                        <a:alpha val="20000"/>
                      </a:srgbClr>
                    </a:solidFill>
                  </a:tcPr>
                </a:tc>
                <a:extLst>
                  <a:ext uri="{0D108BD9-81ED-4DB2-BD59-A6C34878D82A}">
                    <a16:rowId xmlns:a16="http://schemas.microsoft.com/office/drawing/2014/main" val="13812767"/>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7030A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7030A0">
                        <a:alpha val="20000"/>
                      </a:srgbClr>
                    </a:solidFill>
                  </a:tcPr>
                </a:tc>
                <a:extLst>
                  <a:ext uri="{0D108BD9-81ED-4DB2-BD59-A6C34878D82A}">
                    <a16:rowId xmlns:a16="http://schemas.microsoft.com/office/drawing/2014/main" val="2923718780"/>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noFill/>
                      <a:prstDash val="solid"/>
                      <a:round/>
                      <a:headEnd type="none" w="med" len="med"/>
                      <a:tailEnd type="none" w="med" len="med"/>
                    </a:lnB>
                    <a:solidFill>
                      <a:schemeClr val="accent1">
                        <a:lumMod val="60000"/>
                        <a:lumOff val="40000"/>
                        <a:alpha val="20000"/>
                      </a:schemeClr>
                    </a:solidFill>
                  </a:tcPr>
                </a:tc>
                <a:extLst>
                  <a:ext uri="{0D108BD9-81ED-4DB2-BD59-A6C34878D82A}">
                    <a16:rowId xmlns:a16="http://schemas.microsoft.com/office/drawing/2014/main" val="2361951838"/>
                  </a:ext>
                </a:extLst>
              </a:tr>
            </a:tbl>
          </a:graphicData>
        </a:graphic>
      </p:graphicFrame>
      <p:sp>
        <p:nvSpPr>
          <p:cNvPr id="72" name="Rectangle: Rounded Corners 71">
            <a:extLst>
              <a:ext uri="{FF2B5EF4-FFF2-40B4-BE49-F238E27FC236}">
                <a16:creationId xmlns:a16="http://schemas.microsoft.com/office/drawing/2014/main" id="{D6BF2890-4AB6-4908-845D-21119A32461D}"/>
              </a:ext>
            </a:extLst>
          </p:cNvPr>
          <p:cNvSpPr/>
          <p:nvPr/>
        </p:nvSpPr>
        <p:spPr>
          <a:xfrm>
            <a:off x="10510825" y="890192"/>
            <a:ext cx="1327309" cy="113189"/>
          </a:xfrm>
          <a:prstGeom prst="roundRect">
            <a:avLst/>
          </a:prstGeom>
          <a:noFill/>
          <a:ln>
            <a:solidFill>
              <a:srgbClr val="FF6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55557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F74FF-32B4-48C0-AFD4-5787FCD109FA}"/>
              </a:ext>
            </a:extLst>
          </p:cNvPr>
          <p:cNvSpPr>
            <a:spLocks noGrp="1"/>
          </p:cNvSpPr>
          <p:nvPr>
            <p:ph type="title"/>
          </p:nvPr>
        </p:nvSpPr>
        <p:spPr/>
        <p:txBody>
          <a:bodyPr lIns="0" tIns="0" rIns="0" bIns="0" anchor="t">
            <a:noAutofit/>
          </a:bodyPr>
          <a:lstStyle/>
          <a:p>
            <a:r>
              <a:rPr lang="en-GB" dirty="0">
                <a:solidFill>
                  <a:schemeClr val="accent5"/>
                </a:solidFill>
                <a:latin typeface="Lato"/>
              </a:rPr>
              <a:t>2.3 Counsellors/ Mentors</a:t>
            </a:r>
          </a:p>
        </p:txBody>
      </p:sp>
      <p:sp>
        <p:nvSpPr>
          <p:cNvPr id="4" name="Slide Number Placeholder 3">
            <a:extLst>
              <a:ext uri="{FF2B5EF4-FFF2-40B4-BE49-F238E27FC236}">
                <a16:creationId xmlns:a16="http://schemas.microsoft.com/office/drawing/2014/main" id="{8EE847C0-8198-4CF6-973F-4C8094FC57F2}"/>
              </a:ext>
            </a:extLst>
          </p:cNvPr>
          <p:cNvSpPr>
            <a:spLocks noGrp="1"/>
          </p:cNvSpPr>
          <p:nvPr>
            <p:ph type="sldNum" sz="quarter" idx="14"/>
          </p:nvPr>
        </p:nvSpPr>
        <p:spPr/>
        <p:txBody>
          <a:bodyPr/>
          <a:lstStyle/>
          <a:p>
            <a:fld id="{815295A1-976B-814B-9086-58070A62ABA6}" type="slidenum">
              <a:rPr lang="en-GB" smtClean="0"/>
              <a:pPr/>
              <a:t>11</a:t>
            </a:fld>
            <a:endParaRPr lang="en-GB"/>
          </a:p>
        </p:txBody>
      </p:sp>
      <p:sp>
        <p:nvSpPr>
          <p:cNvPr id="5" name="Text Placeholder 4">
            <a:extLst>
              <a:ext uri="{FF2B5EF4-FFF2-40B4-BE49-F238E27FC236}">
                <a16:creationId xmlns:a16="http://schemas.microsoft.com/office/drawing/2014/main" id="{71A50D13-70CE-44E7-A29E-809C60C815AB}"/>
              </a:ext>
            </a:extLst>
          </p:cNvPr>
          <p:cNvSpPr>
            <a:spLocks noGrp="1"/>
          </p:cNvSpPr>
          <p:nvPr>
            <p:ph type="body" idx="1"/>
          </p:nvPr>
        </p:nvSpPr>
        <p:spPr/>
        <p:txBody>
          <a:bodyPr/>
          <a:lstStyle/>
          <a:p>
            <a:r>
              <a:rPr lang="en-GB">
                <a:solidFill>
                  <a:schemeClr val="accent5"/>
                </a:solidFill>
                <a:latin typeface="Lato Light"/>
              </a:rPr>
              <a:t>Help me make the right choices when it matters most. Coach me, guide me, and represent me when you must. </a:t>
            </a:r>
            <a:endParaRPr lang="en-GB"/>
          </a:p>
        </p:txBody>
      </p:sp>
      <p:graphicFrame>
        <p:nvGraphicFramePr>
          <p:cNvPr id="15" name="Table 14">
            <a:extLst>
              <a:ext uri="{FF2B5EF4-FFF2-40B4-BE49-F238E27FC236}">
                <a16:creationId xmlns:a16="http://schemas.microsoft.com/office/drawing/2014/main" id="{2492D2FA-DAF4-417C-8214-33FC9D206C49}"/>
              </a:ext>
            </a:extLst>
          </p:cNvPr>
          <p:cNvGraphicFramePr>
            <a:graphicFrameLocks noGrp="1"/>
          </p:cNvGraphicFramePr>
          <p:nvPr>
            <p:extLst>
              <p:ext uri="{D42A27DB-BD31-4B8C-83A1-F6EECF244321}">
                <p14:modId xmlns:p14="http://schemas.microsoft.com/office/powerpoint/2010/main" val="2043949220"/>
              </p:ext>
            </p:extLst>
          </p:nvPr>
        </p:nvGraphicFramePr>
        <p:xfrm>
          <a:off x="1990727" y="2039024"/>
          <a:ext cx="9518820" cy="3778457"/>
        </p:xfrm>
        <a:graphic>
          <a:graphicData uri="http://schemas.openxmlformats.org/drawingml/2006/table">
            <a:tbl>
              <a:tblPr firstRow="1" bandRow="1">
                <a:tableStyleId>{5C22544A-7EE6-4342-B048-85BDC9FD1C3A}</a:tableStyleId>
              </a:tblPr>
              <a:tblGrid>
                <a:gridCol w="1903764">
                  <a:extLst>
                    <a:ext uri="{9D8B030D-6E8A-4147-A177-3AD203B41FA5}">
                      <a16:colId xmlns:a16="http://schemas.microsoft.com/office/drawing/2014/main" val="1936385858"/>
                    </a:ext>
                  </a:extLst>
                </a:gridCol>
                <a:gridCol w="1903764">
                  <a:extLst>
                    <a:ext uri="{9D8B030D-6E8A-4147-A177-3AD203B41FA5}">
                      <a16:colId xmlns:a16="http://schemas.microsoft.com/office/drawing/2014/main" val="195190455"/>
                    </a:ext>
                  </a:extLst>
                </a:gridCol>
                <a:gridCol w="1903764">
                  <a:extLst>
                    <a:ext uri="{9D8B030D-6E8A-4147-A177-3AD203B41FA5}">
                      <a16:colId xmlns:a16="http://schemas.microsoft.com/office/drawing/2014/main" val="304812782"/>
                    </a:ext>
                  </a:extLst>
                </a:gridCol>
                <a:gridCol w="1903764">
                  <a:extLst>
                    <a:ext uri="{9D8B030D-6E8A-4147-A177-3AD203B41FA5}">
                      <a16:colId xmlns:a16="http://schemas.microsoft.com/office/drawing/2014/main" val="1716020682"/>
                    </a:ext>
                  </a:extLst>
                </a:gridCol>
                <a:gridCol w="1903764">
                  <a:extLst>
                    <a:ext uri="{9D8B030D-6E8A-4147-A177-3AD203B41FA5}">
                      <a16:colId xmlns:a16="http://schemas.microsoft.com/office/drawing/2014/main" val="380067422"/>
                    </a:ext>
                  </a:extLst>
                </a:gridCol>
              </a:tblGrid>
              <a:tr h="360509">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Before</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Day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Week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Month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After</a:t>
                      </a: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1895781716"/>
                  </a:ext>
                </a:extLst>
              </a:tr>
              <a:tr h="537588">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a:t>
                      </a:r>
                      <a:r>
                        <a:rPr lang="en-GB" sz="1200" b="0" i="0" kern="1200" dirty="0">
                          <a:solidFill>
                            <a:srgbClr val="2E354D"/>
                          </a:solidFill>
                          <a:latin typeface="Lato" panose="020F0502020204030203" pitchFamily="34" charset="0"/>
                          <a:ea typeface="+mn-ea"/>
                          <a:cs typeface="+mn-cs"/>
                        </a:rPr>
                        <a:t>: -</a:t>
                      </a:r>
                    </a:p>
                  </a:txBody>
                  <a:tcPr anchor="ctr">
                    <a:lnL w="12700" cap="flat" cmpd="sng" algn="ctr">
                      <a:noFill/>
                      <a:prstDash val="solid"/>
                      <a:round/>
                      <a:headEnd type="none" w="med" len="med"/>
                      <a:tailEnd type="none" w="med" len="med"/>
                    </a:lnL>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a:t>
                      </a:r>
                      <a:r>
                        <a:rPr lang="en-GB" sz="1200" b="0" i="0" kern="1200" dirty="0">
                          <a:solidFill>
                            <a:srgbClr val="2E354D"/>
                          </a:solidFill>
                          <a:latin typeface="Lato" panose="020F0502020204030203" pitchFamily="34" charset="0"/>
                          <a:ea typeface="+mn-ea"/>
                          <a:cs typeface="+mn-cs"/>
                        </a:rPr>
                        <a:t>: -</a:t>
                      </a:r>
                    </a:p>
                  </a:txBody>
                  <a:tcPr anchor="ct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a:t>
                      </a:r>
                      <a:r>
                        <a:rPr lang="en-GB" sz="1200" b="0" i="0" kern="1200" dirty="0">
                          <a:solidFill>
                            <a:srgbClr val="2E354D"/>
                          </a:solidFill>
                          <a:latin typeface="Lato" panose="020F0502020204030203" pitchFamily="34" charset="0"/>
                          <a:ea typeface="+mn-ea"/>
                          <a:cs typeface="+mn-cs"/>
                        </a:rPr>
                        <a:t>: </a:t>
                      </a:r>
                      <a:r>
                        <a:rPr lang="en-GB" sz="1200" b="1" i="0" kern="1200" dirty="0">
                          <a:solidFill>
                            <a:srgbClr val="2E354D"/>
                          </a:solidFill>
                          <a:latin typeface="Lato" panose="020F0502020204030203" pitchFamily="34" charset="0"/>
                          <a:ea typeface="+mn-ea"/>
                          <a:cs typeface="+mn-cs"/>
                        </a:rPr>
                        <a:t>1 hrs</a:t>
                      </a:r>
                    </a:p>
                  </a:txBody>
                  <a:tcPr anchor="ct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a:t>
                      </a:r>
                      <a:r>
                        <a:rPr lang="en-GB" sz="1200" b="0" i="0" kern="1200" dirty="0">
                          <a:solidFill>
                            <a:srgbClr val="2E354D"/>
                          </a:solidFill>
                          <a:latin typeface="Lato" panose="020F0502020204030203" pitchFamily="34" charset="0"/>
                          <a:ea typeface="+mn-ea"/>
                          <a:cs typeface="+mn-cs"/>
                        </a:rPr>
                        <a:t>: </a:t>
                      </a:r>
                      <a:r>
                        <a:rPr lang="en-GB" sz="1200" b="1" i="0" kern="1200" dirty="0">
                          <a:solidFill>
                            <a:srgbClr val="2E354D"/>
                          </a:solidFill>
                          <a:latin typeface="Lato" panose="020F0502020204030203" pitchFamily="34" charset="0"/>
                          <a:ea typeface="+mn-ea"/>
                          <a:cs typeface="+mn-cs"/>
                        </a:rPr>
                        <a:t>4 hrs</a:t>
                      </a:r>
                    </a:p>
                  </a:txBody>
                  <a:tcPr anchor="ct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a:t>
                      </a:r>
                      <a:r>
                        <a:rPr lang="en-GB" sz="1200" b="0" i="0" kern="1200" dirty="0">
                          <a:solidFill>
                            <a:srgbClr val="2E354D"/>
                          </a:solidFill>
                          <a:latin typeface="Lato" panose="020F0502020204030203" pitchFamily="34" charset="0"/>
                          <a:ea typeface="+mn-ea"/>
                          <a:cs typeface="+mn-cs"/>
                        </a:rPr>
                        <a:t>: </a:t>
                      </a:r>
                      <a:r>
                        <a:rPr lang="en-GB" sz="1200" b="1" i="0" kern="1200" dirty="0">
                          <a:solidFill>
                            <a:srgbClr val="2E354D"/>
                          </a:solidFill>
                          <a:latin typeface="Lato" panose="020F0502020204030203" pitchFamily="34" charset="0"/>
                          <a:ea typeface="+mn-ea"/>
                          <a:cs typeface="+mn-cs"/>
                        </a:rPr>
                        <a:t>Ad-hoc</a:t>
                      </a:r>
                    </a:p>
                  </a:txBody>
                  <a:tcPr marL="0" marR="0" marT="0" marB="0" anchor="ctr">
                    <a:lnR w="12700" cap="flat" cmpd="sng" algn="ctr">
                      <a:noFill/>
                      <a:prstDash val="solid"/>
                      <a:round/>
                      <a:headEnd type="none" w="med" len="med"/>
                      <a:tailEnd type="none" w="med" len="med"/>
                    </a:lnR>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243960746"/>
                  </a:ext>
                </a:extLst>
              </a:tr>
              <a:tr h="1720281">
                <a:tc>
                  <a:txBody>
                    <a:bodyPr/>
                    <a:lstStyle/>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endParaRPr lang="en-GB" sz="1200" b="0" i="0" kern="1200" dirty="0">
                        <a:solidFill>
                          <a:srgbClr val="2E354D"/>
                        </a:solidFill>
                        <a:latin typeface="Lato Light" panose="020F0502020204030203" pitchFamily="34" charset="0"/>
                        <a:ea typeface="+mn-ea"/>
                        <a:cs typeface="+mn-cs"/>
                      </a:endParaRPr>
                    </a:p>
                  </a:txBody>
                  <a:tcPr>
                    <a:lnL w="12700" cap="flat" cmpd="sng" algn="ctr">
                      <a:no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If you're in the office, please welcome me as I would love to meet you. </a:t>
                      </a:r>
                      <a:endParaRPr lang="en-US" sz="1200" b="0" i="0" kern="1200" dirty="0">
                        <a:solidFill>
                          <a:srgbClr val="2E354D"/>
                        </a:solidFill>
                        <a:latin typeface="Lato Light" panose="020F0502020204030203" pitchFamily="34" charset="0"/>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If you're not at the office this day, please be so kind and send me an invite for a coffee later this week.</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I can’t wait to meet you –  ideally in person.</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Tell me who I can meet based on my interests, and help facilitate these introductions. </a:t>
                      </a:r>
                      <a:r>
                        <a:rPr lang="en-GB" sz="1200" b="0" i="0" kern="1200" dirty="0">
                          <a:solidFill>
                            <a:srgbClr val="0070C0"/>
                          </a:solidFill>
                          <a:latin typeface="Lato Light" panose="020F0502020204030203" pitchFamily="34" charset="0"/>
                          <a:ea typeface="+mn-ea"/>
                          <a:cs typeface="+mn-cs"/>
                          <a:hlinkClick r:id="rId2" action="ppaction://hlinksldjump" tooltip="Create a culture of belonging by introducing me to your friends and colleagues. Mention a shared interest rather than the generic: “Hey, this is Bill, you two should talk!”">
                            <a:extLst>
                              <a:ext uri="{A12FA001-AC4F-418D-AE19-62706E023703}">
                                <ahyp:hlinkClr xmlns:ahyp="http://schemas.microsoft.com/office/drawing/2018/hyperlinkcolor" val="tx"/>
                              </a:ext>
                            </a:extLst>
                          </a:hlinkClick>
                        </a:rPr>
                        <a:t>How?</a:t>
                      </a:r>
                      <a:endParaRPr lang="en-GB" sz="1200" b="0" i="0" kern="1200" dirty="0">
                        <a:solidFill>
                          <a:srgbClr val="0070C0"/>
                        </a:solidFill>
                        <a:latin typeface="Lato Light" panose="020F0502020204030203" pitchFamily="34" charset="0"/>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Please send me the </a:t>
                      </a:r>
                      <a:r>
                        <a:rPr lang="en-GB" sz="1200" b="0" i="0" kern="1200" dirty="0" err="1">
                          <a:solidFill>
                            <a:srgbClr val="2E354D"/>
                          </a:solidFill>
                          <a:latin typeface="Lato Light" panose="020F0502020204030203" pitchFamily="34" charset="0"/>
                          <a:ea typeface="+mn-ea"/>
                          <a:cs typeface="+mn-cs"/>
                        </a:rPr>
                        <a:t>Counsellee</a:t>
                      </a:r>
                      <a:r>
                        <a:rPr lang="en-GB" sz="1200" b="0" i="0" kern="1200" dirty="0">
                          <a:solidFill>
                            <a:srgbClr val="2E354D"/>
                          </a:solidFill>
                          <a:latin typeface="Lato Light" panose="020F0502020204030203" pitchFamily="34" charset="0"/>
                          <a:ea typeface="+mn-ea"/>
                          <a:cs typeface="+mn-cs"/>
                        </a:rPr>
                        <a:t> Playbook (if available) – and let’s discuss it.</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Schedule time for follow-up conversations around: expectations, feedback, careers, and year-end.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Ask me how I’m doing and how / if you can help. </a:t>
                      </a:r>
                      <a:r>
                        <a:rPr lang="en-GB" sz="1200" b="0" i="0" kern="1200" dirty="0">
                          <a:solidFill>
                            <a:srgbClr val="0070C0"/>
                          </a:solidFill>
                          <a:latin typeface="Lato Light" panose="020F0502020204030203" pitchFamily="34" charset="0"/>
                          <a:ea typeface="+mn-ea"/>
                          <a:cs typeface="+mn-cs"/>
                          <a:hlinkClick r:id="rId3" action="ppaction://hlinksldjump" tooltip="As a new joiner, I need to know that I can get more information if and when I need it. A friendly message every now takes less than 1 minute, but it can make me feel comfortable asking for help.">
                            <a:extLst>
                              <a:ext uri="{A12FA001-AC4F-418D-AE19-62706E023703}">
                                <ahyp:hlinkClr xmlns:ahyp="http://schemas.microsoft.com/office/drawing/2018/hyperlinkcolor" val="tx"/>
                              </a:ext>
                            </a:extLst>
                          </a:hlinkClick>
                        </a:rPr>
                        <a:t>Why?</a:t>
                      </a:r>
                      <a:endParaRPr lang="en-GB" sz="1200" b="0" i="0" kern="1200" dirty="0">
                        <a:solidFill>
                          <a:srgbClr val="2E354D"/>
                        </a:solidFill>
                        <a:latin typeface="Lato Light" panose="020F0502020204030203" pitchFamily="34" charset="0"/>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Schedule an 1 hour chat</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noProof="0" dirty="0">
                          <a:solidFill>
                            <a:srgbClr val="2E354D"/>
                          </a:solidFill>
                          <a:latin typeface="Lato Light" panose="020F0502020204030203" pitchFamily="34" charset="0"/>
                          <a:ea typeface="+mn-ea"/>
                          <a:cs typeface="+mn-cs"/>
                        </a:rPr>
                        <a:t>Remind me to schedule informal catch-ups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Provide me with on-going coaching and challenge to be the best version of me. </a:t>
                      </a:r>
                    </a:p>
                  </a:txBody>
                  <a:tcP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536061367"/>
                  </a:ext>
                </a:extLst>
              </a:tr>
            </a:tbl>
          </a:graphicData>
        </a:graphic>
      </p:graphicFrame>
      <p:grpSp>
        <p:nvGrpSpPr>
          <p:cNvPr id="3" name="Group 2">
            <a:extLst>
              <a:ext uri="{FF2B5EF4-FFF2-40B4-BE49-F238E27FC236}">
                <a16:creationId xmlns:a16="http://schemas.microsoft.com/office/drawing/2014/main" id="{CBC81010-FE72-415E-A018-39C3CD21E036}"/>
              </a:ext>
            </a:extLst>
          </p:cNvPr>
          <p:cNvGrpSpPr/>
          <p:nvPr/>
        </p:nvGrpSpPr>
        <p:grpSpPr>
          <a:xfrm>
            <a:off x="226309" y="3434631"/>
            <a:ext cx="1672277" cy="461135"/>
            <a:chOff x="229742" y="3922186"/>
            <a:chExt cx="1672277" cy="461135"/>
          </a:xfrm>
        </p:grpSpPr>
        <p:grpSp>
          <p:nvGrpSpPr>
            <p:cNvPr id="26" name="Group 25">
              <a:extLst>
                <a:ext uri="{FF2B5EF4-FFF2-40B4-BE49-F238E27FC236}">
                  <a16:creationId xmlns:a16="http://schemas.microsoft.com/office/drawing/2014/main" id="{17B999EC-0096-4F13-A06C-1424DBA0D64E}"/>
                </a:ext>
              </a:extLst>
            </p:cNvPr>
            <p:cNvGrpSpPr/>
            <p:nvPr/>
          </p:nvGrpSpPr>
          <p:grpSpPr>
            <a:xfrm>
              <a:off x="229742" y="3922186"/>
              <a:ext cx="1672277" cy="459222"/>
              <a:chOff x="219065" y="5416832"/>
              <a:chExt cx="1672277" cy="459222"/>
            </a:xfrm>
          </p:grpSpPr>
          <p:sp>
            <p:nvSpPr>
              <p:cNvPr id="27" name="Rectangle 26">
                <a:extLst>
                  <a:ext uri="{FF2B5EF4-FFF2-40B4-BE49-F238E27FC236}">
                    <a16:creationId xmlns:a16="http://schemas.microsoft.com/office/drawing/2014/main" id="{84AA653D-A37A-424B-9C66-EFAA73661E2D}"/>
                  </a:ext>
                </a:extLst>
              </p:cNvPr>
              <p:cNvSpPr/>
              <p:nvPr/>
            </p:nvSpPr>
            <p:spPr>
              <a:xfrm>
                <a:off x="219065" y="541683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dirty="0"/>
              </a:p>
            </p:txBody>
          </p:sp>
          <p:pic>
            <p:nvPicPr>
              <p:cNvPr id="28" name="Graphic 27" descr="Paperclip">
                <a:hlinkClick r:id="rId4" invalidUrl="https://ey-seren.app.box.com/s/gljgx8axsh03930d7zo6r5ky4xr9w6es"/>
                <a:extLst>
                  <a:ext uri="{FF2B5EF4-FFF2-40B4-BE49-F238E27FC236}">
                    <a16:creationId xmlns:a16="http://schemas.microsoft.com/office/drawing/2014/main" id="{ADF7A09D-DA5E-4C73-BFF0-7E48FBFAA0CB}"/>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35060" y="5499513"/>
                <a:ext cx="298326" cy="298326"/>
              </a:xfrm>
              <a:prstGeom prst="rect">
                <a:avLst/>
              </a:prstGeom>
            </p:spPr>
          </p:pic>
        </p:grpSp>
        <p:sp>
          <p:nvSpPr>
            <p:cNvPr id="29" name="Text Placeholder 18">
              <a:extLst>
                <a:ext uri="{FF2B5EF4-FFF2-40B4-BE49-F238E27FC236}">
                  <a16:creationId xmlns:a16="http://schemas.microsoft.com/office/drawing/2014/main" id="{98F94B57-1E53-4C3B-9811-F5DDCBFEE08C}"/>
                </a:ext>
              </a:extLst>
            </p:cNvPr>
            <p:cNvSpPr txBox="1">
              <a:spLocks/>
            </p:cNvSpPr>
            <p:nvPr/>
          </p:nvSpPr>
          <p:spPr>
            <a:xfrm>
              <a:off x="486293" y="3924099"/>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sz="1100" b="0" dirty="0">
                  <a:solidFill>
                    <a:srgbClr val="2E354D"/>
                  </a:solidFill>
                  <a:latin typeface="Lato Light" panose="020F0502020204030203" pitchFamily="34" charset="0"/>
                </a:rPr>
                <a:t>[link here any relevant material]</a:t>
              </a:r>
            </a:p>
          </p:txBody>
        </p:sp>
      </p:grpSp>
      <p:grpSp>
        <p:nvGrpSpPr>
          <p:cNvPr id="7" name="Group 6">
            <a:extLst>
              <a:ext uri="{FF2B5EF4-FFF2-40B4-BE49-F238E27FC236}">
                <a16:creationId xmlns:a16="http://schemas.microsoft.com/office/drawing/2014/main" id="{C7540880-A76F-4D00-8E05-B5AE8AF82807}"/>
              </a:ext>
            </a:extLst>
          </p:cNvPr>
          <p:cNvGrpSpPr/>
          <p:nvPr/>
        </p:nvGrpSpPr>
        <p:grpSpPr>
          <a:xfrm>
            <a:off x="226309" y="2935814"/>
            <a:ext cx="1672277" cy="470690"/>
            <a:chOff x="229742" y="2935814"/>
            <a:chExt cx="1672277" cy="470690"/>
          </a:xfrm>
        </p:grpSpPr>
        <p:grpSp>
          <p:nvGrpSpPr>
            <p:cNvPr id="34" name="Group 33">
              <a:extLst>
                <a:ext uri="{FF2B5EF4-FFF2-40B4-BE49-F238E27FC236}">
                  <a16:creationId xmlns:a16="http://schemas.microsoft.com/office/drawing/2014/main" id="{D999347D-0CB3-4C2D-9CA7-9DFA24B47342}"/>
                </a:ext>
              </a:extLst>
            </p:cNvPr>
            <p:cNvGrpSpPr/>
            <p:nvPr/>
          </p:nvGrpSpPr>
          <p:grpSpPr>
            <a:xfrm>
              <a:off x="229742" y="2935814"/>
              <a:ext cx="1672277" cy="459222"/>
              <a:chOff x="219075" y="2932042"/>
              <a:chExt cx="1672277" cy="459222"/>
            </a:xfrm>
          </p:grpSpPr>
          <p:sp>
            <p:nvSpPr>
              <p:cNvPr id="35" name="Rectangle 34">
                <a:extLst>
                  <a:ext uri="{FF2B5EF4-FFF2-40B4-BE49-F238E27FC236}">
                    <a16:creationId xmlns:a16="http://schemas.microsoft.com/office/drawing/2014/main" id="{ADBFBBDA-11E0-4675-A58C-0135F06B07B0}"/>
                  </a:ext>
                </a:extLst>
              </p:cNvPr>
              <p:cNvSpPr/>
              <p:nvPr/>
            </p:nvSpPr>
            <p:spPr>
              <a:xfrm>
                <a:off x="219075" y="293204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36" name="Graphic 35" descr="Lightbulb">
                <a:hlinkClick r:id="rId3" action="ppaction://hlinksldjump" tooltip="It’s not enough to just ‘hit me with knowledge’ and hope it sticks. Make sure I’ve understood. This will help me to feel more confident in what I’ve learned, and to identify areas for additional support."/>
                <a:extLst>
                  <a:ext uri="{FF2B5EF4-FFF2-40B4-BE49-F238E27FC236}">
                    <a16:creationId xmlns:a16="http://schemas.microsoft.com/office/drawing/2014/main" id="{20F753D6-01C6-4946-8177-6A958670AD3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32837" y="3012490"/>
                <a:ext cx="300561" cy="298326"/>
              </a:xfrm>
              <a:prstGeom prst="rect">
                <a:avLst/>
              </a:prstGeom>
            </p:spPr>
          </p:pic>
        </p:grpSp>
        <p:sp>
          <p:nvSpPr>
            <p:cNvPr id="37" name="Text Placeholder 18">
              <a:extLst>
                <a:ext uri="{FF2B5EF4-FFF2-40B4-BE49-F238E27FC236}">
                  <a16:creationId xmlns:a16="http://schemas.microsoft.com/office/drawing/2014/main" id="{6C03ABBE-55F3-4D26-9EF0-C790FAA846F8}"/>
                </a:ext>
              </a:extLst>
            </p:cNvPr>
            <p:cNvSpPr txBox="1">
              <a:spLocks/>
            </p:cNvSpPr>
            <p:nvPr/>
          </p:nvSpPr>
          <p:spPr>
            <a:xfrm>
              <a:off x="486303" y="2947282"/>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a:solidFill>
                    <a:srgbClr val="2E354D"/>
                  </a:solidFill>
                  <a:latin typeface="Lato Light" panose="020F0502020204030203" pitchFamily="34" charset="0"/>
                </a:rPr>
                <a:t>“Check for understanding.”</a:t>
              </a:r>
            </a:p>
          </p:txBody>
        </p:sp>
      </p:grpSp>
      <p:grpSp>
        <p:nvGrpSpPr>
          <p:cNvPr id="18" name="Group 17">
            <a:extLst>
              <a:ext uri="{FF2B5EF4-FFF2-40B4-BE49-F238E27FC236}">
                <a16:creationId xmlns:a16="http://schemas.microsoft.com/office/drawing/2014/main" id="{A879C3DA-C9D4-4E89-8DEE-12F161CD62D4}"/>
              </a:ext>
            </a:extLst>
          </p:cNvPr>
          <p:cNvGrpSpPr/>
          <p:nvPr/>
        </p:nvGrpSpPr>
        <p:grpSpPr>
          <a:xfrm flipH="1">
            <a:off x="71266" y="2429682"/>
            <a:ext cx="719153" cy="440562"/>
            <a:chOff x="4871626" y="5589631"/>
            <a:chExt cx="719153" cy="440562"/>
          </a:xfrm>
        </p:grpSpPr>
        <p:pic>
          <p:nvPicPr>
            <p:cNvPr id="19" name="Graphic 18">
              <a:extLst>
                <a:ext uri="{FF2B5EF4-FFF2-40B4-BE49-F238E27FC236}">
                  <a16:creationId xmlns:a16="http://schemas.microsoft.com/office/drawing/2014/main" id="{B6A8BF2D-2105-41BD-9F44-015794297C63}"/>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l="19780" t="22724" r="21895" b="18952"/>
            <a:stretch/>
          </p:blipFill>
          <p:spPr>
            <a:xfrm rot="12728496" flipH="1">
              <a:off x="5088050" y="5794113"/>
              <a:ext cx="236081" cy="236080"/>
            </a:xfrm>
            <a:prstGeom prst="rect">
              <a:avLst/>
            </a:prstGeom>
          </p:spPr>
        </p:pic>
        <p:sp>
          <p:nvSpPr>
            <p:cNvPr id="20" name="Rectangle 19">
              <a:extLst>
                <a:ext uri="{FF2B5EF4-FFF2-40B4-BE49-F238E27FC236}">
                  <a16:creationId xmlns:a16="http://schemas.microsoft.com/office/drawing/2014/main" id="{7044D2FD-6591-472D-BEAF-AA1C9F1114D8}"/>
                </a:ext>
              </a:extLst>
            </p:cNvPr>
            <p:cNvSpPr/>
            <p:nvPr/>
          </p:nvSpPr>
          <p:spPr>
            <a:xfrm rot="1571143">
              <a:off x="4871626" y="5589631"/>
              <a:ext cx="719153" cy="215444"/>
            </a:xfrm>
            <a:prstGeom prst="rect">
              <a:avLst/>
            </a:prstGeom>
          </p:spPr>
          <p:txBody>
            <a:bodyPr wrap="square">
              <a:spAutoFit/>
            </a:bodyPr>
            <a:lstStyle/>
            <a:p>
              <a:pPr algn="ctr"/>
              <a:r>
                <a:rPr lang="en-GB" sz="800" b="1">
                  <a:latin typeface="Lato Light"/>
                </a:rPr>
                <a:t>Click me!</a:t>
              </a:r>
              <a:endParaRPr lang="en-GB" sz="800">
                <a:latin typeface="Lato Light"/>
              </a:endParaRPr>
            </a:p>
          </p:txBody>
        </p:sp>
      </p:grpSp>
      <p:grpSp>
        <p:nvGrpSpPr>
          <p:cNvPr id="24" name="Group 23">
            <a:extLst>
              <a:ext uri="{FF2B5EF4-FFF2-40B4-BE49-F238E27FC236}">
                <a16:creationId xmlns:a16="http://schemas.microsoft.com/office/drawing/2014/main" id="{141905C0-FF35-41EF-958C-5BC3A9B4A9B0}"/>
              </a:ext>
            </a:extLst>
          </p:cNvPr>
          <p:cNvGrpSpPr/>
          <p:nvPr/>
        </p:nvGrpSpPr>
        <p:grpSpPr>
          <a:xfrm>
            <a:off x="11345466" y="6504727"/>
            <a:ext cx="257975" cy="195538"/>
            <a:chOff x="11421666" y="6498063"/>
            <a:chExt cx="257975" cy="195538"/>
          </a:xfrm>
          <a:solidFill>
            <a:srgbClr val="96A19E"/>
          </a:solidFill>
        </p:grpSpPr>
        <p:pic>
          <p:nvPicPr>
            <p:cNvPr id="25" name="Graphic 24">
              <a:hlinkClick r:id="rId11" action="ppaction://hlinksldjump"/>
              <a:extLst>
                <a:ext uri="{FF2B5EF4-FFF2-40B4-BE49-F238E27FC236}">
                  <a16:creationId xmlns:a16="http://schemas.microsoft.com/office/drawing/2014/main" id="{1E5751FB-84E3-4102-806E-667DBD32F29B}"/>
                </a:ext>
              </a:extLst>
            </p:cNvPr>
            <p:cNvPicPr>
              <a:picLocks noChangeAspect="1"/>
            </p:cNvPicPr>
            <p:nvPr/>
          </p:nvPicPr>
          <p:blipFill rotWithShape="1">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rcRect l="29635" t="2" r="27075" b="-2"/>
            <a:stretch/>
          </p:blipFill>
          <p:spPr>
            <a:xfrm>
              <a:off x="11421666" y="6516073"/>
              <a:ext cx="69056" cy="159519"/>
            </a:xfrm>
            <a:prstGeom prst="rect">
              <a:avLst/>
            </a:prstGeom>
          </p:spPr>
        </p:pic>
        <p:pic>
          <p:nvPicPr>
            <p:cNvPr id="38" name="Graphic 37">
              <a:hlinkClick r:id="rId11" action="ppaction://hlinksldjump"/>
              <a:extLst>
                <a:ext uri="{FF2B5EF4-FFF2-40B4-BE49-F238E27FC236}">
                  <a16:creationId xmlns:a16="http://schemas.microsoft.com/office/drawing/2014/main" id="{C36A3419-FDAE-4102-BAEB-8B93C356706C}"/>
                </a:ext>
              </a:extLst>
            </p:cNvPr>
            <p:cNvPicPr>
              <a:picLocks noChangeAspect="1"/>
            </p:cNvPicPr>
            <p:nvPr/>
          </p:nvPicPr>
          <p:blipFill>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11501702" y="6498063"/>
              <a:ext cx="177939" cy="195538"/>
            </a:xfrm>
            <a:prstGeom prst="rect">
              <a:avLst/>
            </a:prstGeom>
          </p:spPr>
        </p:pic>
      </p:grpSp>
      <p:pic>
        <p:nvPicPr>
          <p:cNvPr id="39" name="Graphic 38">
            <a:hlinkClick r:id="" action="ppaction://hlinkshowjump?jump=lastslideviewed"/>
            <a:extLst>
              <a:ext uri="{FF2B5EF4-FFF2-40B4-BE49-F238E27FC236}">
                <a16:creationId xmlns:a16="http://schemas.microsoft.com/office/drawing/2014/main" id="{B00E780D-19D4-4DEA-97BF-19D4A0CDE632}"/>
              </a:ext>
            </a:extLst>
          </p:cNvPr>
          <p:cNvPicPr>
            <a:picLocks noChangeAspect="1"/>
          </p:cNvPicPr>
          <p:nvPr/>
        </p:nvPicPr>
        <p:blipFill rotWithShape="1">
          <a:blip r:embed="rId16" cstate="screen">
            <a:extLst>
              <a:ext uri="{28A0092B-C50C-407E-A947-70E740481C1C}">
                <a14:useLocalDpi xmlns:a14="http://schemas.microsoft.com/office/drawing/2010/main"/>
              </a:ext>
              <a:ext uri="{96DAC541-7B7A-43D3-8B79-37D633B846F1}">
                <asvg:svgBlip xmlns:asvg="http://schemas.microsoft.com/office/drawing/2016/SVG/main" r:embed="rId17"/>
              </a:ext>
            </a:extLst>
          </a:blip>
          <a:srcRect l="19780" t="22724" r="21895" b="18952"/>
          <a:stretch/>
        </p:blipFill>
        <p:spPr>
          <a:xfrm flipH="1">
            <a:off x="11063366" y="6486153"/>
            <a:ext cx="232688" cy="232687"/>
          </a:xfrm>
          <a:prstGeom prst="rect">
            <a:avLst/>
          </a:prstGeom>
        </p:spPr>
      </p:pic>
      <p:pic>
        <p:nvPicPr>
          <p:cNvPr id="40" name="Graphic 39" descr="Help">
            <a:hlinkClick r:id="rId18" action="ppaction://hlinksldjump"/>
            <a:extLst>
              <a:ext uri="{FF2B5EF4-FFF2-40B4-BE49-F238E27FC236}">
                <a16:creationId xmlns:a16="http://schemas.microsoft.com/office/drawing/2014/main" id="{AFBC222D-80D2-4604-8EF1-7528B039E7A8}"/>
              </a:ext>
            </a:extLst>
          </p:cNvPr>
          <p:cNvPicPr>
            <a:picLocks noChangeAspect="1"/>
          </p:cNvPicPr>
          <p:nvPr/>
        </p:nvPicPr>
        <p:blipFill>
          <a:blip r:embed="rId19" cstate="screen">
            <a:extLst>
              <a:ext uri="{28A0092B-C50C-407E-A947-70E740481C1C}">
                <a14:useLocalDpi xmlns:a14="http://schemas.microsoft.com/office/drawing/2010/main"/>
              </a:ext>
              <a:ext uri="{96DAC541-7B7A-43D3-8B79-37D633B846F1}">
                <asvg:svgBlip xmlns:asvg="http://schemas.microsoft.com/office/drawing/2016/SVG/main" r:embed="rId20"/>
              </a:ext>
            </a:extLst>
          </a:blip>
          <a:stretch>
            <a:fillRect/>
          </a:stretch>
        </p:blipFill>
        <p:spPr>
          <a:xfrm>
            <a:off x="10767938" y="6479489"/>
            <a:ext cx="246015" cy="246015"/>
          </a:xfrm>
          <a:prstGeom prst="rect">
            <a:avLst/>
          </a:prstGeom>
        </p:spPr>
      </p:pic>
      <p:pic>
        <p:nvPicPr>
          <p:cNvPr id="42" name="Graphic 41" descr="Family with two children">
            <a:extLst>
              <a:ext uri="{FF2B5EF4-FFF2-40B4-BE49-F238E27FC236}">
                <a16:creationId xmlns:a16="http://schemas.microsoft.com/office/drawing/2014/main" id="{3BE698CC-39D8-4119-8C74-7303863574AB}"/>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5472793" y="5834982"/>
            <a:ext cx="1246414" cy="1246414"/>
          </a:xfrm>
          <a:prstGeom prst="rect">
            <a:avLst/>
          </a:prstGeom>
        </p:spPr>
      </p:pic>
      <p:graphicFrame>
        <p:nvGraphicFramePr>
          <p:cNvPr id="30" name="Table 29">
            <a:extLst>
              <a:ext uri="{FF2B5EF4-FFF2-40B4-BE49-F238E27FC236}">
                <a16:creationId xmlns:a16="http://schemas.microsoft.com/office/drawing/2014/main" id="{891C2485-21BA-4745-892A-FF0410059F60}"/>
              </a:ext>
            </a:extLst>
          </p:cNvPr>
          <p:cNvGraphicFramePr>
            <a:graphicFrameLocks noGrp="1"/>
          </p:cNvGraphicFramePr>
          <p:nvPr>
            <p:extLst>
              <p:ext uri="{D42A27DB-BD31-4B8C-83A1-F6EECF244321}">
                <p14:modId xmlns:p14="http://schemas.microsoft.com/office/powerpoint/2010/main" val="3096453190"/>
              </p:ext>
            </p:extLst>
          </p:nvPr>
        </p:nvGraphicFramePr>
        <p:xfrm>
          <a:off x="10510825" y="712579"/>
          <a:ext cx="1337770" cy="848088"/>
        </p:xfrm>
        <a:graphic>
          <a:graphicData uri="http://schemas.openxmlformats.org/drawingml/2006/table">
            <a:tbl>
              <a:tblPr firstRow="1" bandRow="1">
                <a:tableStyleId>{5C22544A-7EE6-4342-B048-85BDC9FD1C3A}</a:tableStyleId>
              </a:tblPr>
              <a:tblGrid>
                <a:gridCol w="267554">
                  <a:extLst>
                    <a:ext uri="{9D8B030D-6E8A-4147-A177-3AD203B41FA5}">
                      <a16:colId xmlns:a16="http://schemas.microsoft.com/office/drawing/2014/main" val="1936385858"/>
                    </a:ext>
                  </a:extLst>
                </a:gridCol>
                <a:gridCol w="267554">
                  <a:extLst>
                    <a:ext uri="{9D8B030D-6E8A-4147-A177-3AD203B41FA5}">
                      <a16:colId xmlns:a16="http://schemas.microsoft.com/office/drawing/2014/main" val="195190455"/>
                    </a:ext>
                  </a:extLst>
                </a:gridCol>
                <a:gridCol w="267554">
                  <a:extLst>
                    <a:ext uri="{9D8B030D-6E8A-4147-A177-3AD203B41FA5}">
                      <a16:colId xmlns:a16="http://schemas.microsoft.com/office/drawing/2014/main" val="304812782"/>
                    </a:ext>
                  </a:extLst>
                </a:gridCol>
                <a:gridCol w="267554">
                  <a:extLst>
                    <a:ext uri="{9D8B030D-6E8A-4147-A177-3AD203B41FA5}">
                      <a16:colId xmlns:a16="http://schemas.microsoft.com/office/drawing/2014/main" val="1716020682"/>
                    </a:ext>
                  </a:extLst>
                </a:gridCol>
                <a:gridCol w="267554">
                  <a:extLst>
                    <a:ext uri="{9D8B030D-6E8A-4147-A177-3AD203B41FA5}">
                      <a16:colId xmlns:a16="http://schemas.microsoft.com/office/drawing/2014/main" val="380067422"/>
                    </a:ext>
                  </a:extLst>
                </a:gridCol>
              </a:tblGrid>
              <a:tr h="61203">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Before</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Day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Week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Month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After</a:t>
                      </a: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578171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sym typeface="Wingdings" panose="05000000000000000000" pitchFamily="2" charset="2"/>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396074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extLst>
                  <a:ext uri="{0D108BD9-81ED-4DB2-BD59-A6C34878D82A}">
                    <a16:rowId xmlns:a16="http://schemas.microsoft.com/office/drawing/2014/main" val="536061367"/>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8CB9"/>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extLst>
                  <a:ext uri="{0D108BD9-81ED-4DB2-BD59-A6C34878D82A}">
                    <a16:rowId xmlns:a16="http://schemas.microsoft.com/office/drawing/2014/main" val="911360880"/>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20000"/>
                      </a:schemeClr>
                    </a:solidFill>
                  </a:tcPr>
                </a:tc>
                <a:extLst>
                  <a:ext uri="{0D108BD9-81ED-4DB2-BD59-A6C34878D82A}">
                    <a16:rowId xmlns:a16="http://schemas.microsoft.com/office/drawing/2014/main" val="742982127"/>
                  </a:ext>
                </a:extLst>
              </a:tr>
              <a:tr h="112012">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algn="l" rtl="0" fontAlgn="auto"/>
                      <a:r>
                        <a:rPr lang="en-GB" sz="400" b="0" i="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extLst>
                  <a:ext uri="{0D108BD9-81ED-4DB2-BD59-A6C34878D82A}">
                    <a16:rowId xmlns:a16="http://schemas.microsoft.com/office/drawing/2014/main" val="13812767"/>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extLst>
                  <a:ext uri="{0D108BD9-81ED-4DB2-BD59-A6C34878D82A}">
                    <a16:rowId xmlns:a16="http://schemas.microsoft.com/office/drawing/2014/main" val="2923718780"/>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extLst>
                  <a:ext uri="{0D108BD9-81ED-4DB2-BD59-A6C34878D82A}">
                    <a16:rowId xmlns:a16="http://schemas.microsoft.com/office/drawing/2014/main" val="2361951838"/>
                  </a:ext>
                </a:extLst>
              </a:tr>
            </a:tbl>
          </a:graphicData>
        </a:graphic>
      </p:graphicFrame>
      <p:sp>
        <p:nvSpPr>
          <p:cNvPr id="33" name="Rectangle: Rounded Corners 32">
            <a:extLst>
              <a:ext uri="{FF2B5EF4-FFF2-40B4-BE49-F238E27FC236}">
                <a16:creationId xmlns:a16="http://schemas.microsoft.com/office/drawing/2014/main" id="{403C3FE4-0334-42BA-A08E-E43B18DF9FE8}"/>
              </a:ext>
            </a:extLst>
          </p:cNvPr>
          <p:cNvSpPr/>
          <p:nvPr/>
        </p:nvSpPr>
        <p:spPr>
          <a:xfrm>
            <a:off x="10510825" y="997517"/>
            <a:ext cx="1327309" cy="113189"/>
          </a:xfrm>
          <a:prstGeom prst="roundRect">
            <a:avLst/>
          </a:prstGeom>
          <a:noFill/>
          <a:ln>
            <a:solidFill>
              <a:srgbClr val="FF6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55794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64">
            <a:extLst>
              <a:ext uri="{FF2B5EF4-FFF2-40B4-BE49-F238E27FC236}">
                <a16:creationId xmlns:a16="http://schemas.microsoft.com/office/drawing/2014/main" id="{09178B89-6137-4F51-910B-37DFA6883C41}"/>
              </a:ext>
            </a:extLst>
          </p:cNvPr>
          <p:cNvGrpSpPr/>
          <p:nvPr/>
        </p:nvGrpSpPr>
        <p:grpSpPr>
          <a:xfrm>
            <a:off x="215647" y="3429000"/>
            <a:ext cx="1775080" cy="459222"/>
            <a:chOff x="232789" y="2935814"/>
            <a:chExt cx="1775080" cy="459222"/>
          </a:xfrm>
        </p:grpSpPr>
        <p:grpSp>
          <p:nvGrpSpPr>
            <p:cNvPr id="66" name="Group 65">
              <a:extLst>
                <a:ext uri="{FF2B5EF4-FFF2-40B4-BE49-F238E27FC236}">
                  <a16:creationId xmlns:a16="http://schemas.microsoft.com/office/drawing/2014/main" id="{53526863-D0A1-4041-8084-EC1F42BFCC72}"/>
                </a:ext>
              </a:extLst>
            </p:cNvPr>
            <p:cNvGrpSpPr/>
            <p:nvPr/>
          </p:nvGrpSpPr>
          <p:grpSpPr>
            <a:xfrm>
              <a:off x="232789" y="2935814"/>
              <a:ext cx="1672277" cy="459222"/>
              <a:chOff x="219075" y="2932042"/>
              <a:chExt cx="1672277" cy="459222"/>
            </a:xfrm>
          </p:grpSpPr>
          <p:sp>
            <p:nvSpPr>
              <p:cNvPr id="68" name="Rectangle 67">
                <a:extLst>
                  <a:ext uri="{FF2B5EF4-FFF2-40B4-BE49-F238E27FC236}">
                    <a16:creationId xmlns:a16="http://schemas.microsoft.com/office/drawing/2014/main" id="{532DE906-731A-4EB3-9673-01EB6662300C}"/>
                  </a:ext>
                </a:extLst>
              </p:cNvPr>
              <p:cNvSpPr/>
              <p:nvPr/>
            </p:nvSpPr>
            <p:spPr>
              <a:xfrm>
                <a:off x="219075" y="293204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69" name="Graphic 68" descr="Lightbulb">
                <a:hlinkClick r:id="rId2" action="ppaction://hlinksldjump" tooltip="Outline the project ways of working. How will we communicate? How will we manage our documents? How should we complete our timesheets? "/>
                <a:extLst>
                  <a:ext uri="{FF2B5EF4-FFF2-40B4-BE49-F238E27FC236}">
                    <a16:creationId xmlns:a16="http://schemas.microsoft.com/office/drawing/2014/main" id="{6972AE0C-C7F1-419F-81BF-1AE89B9D4A83}"/>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32837" y="3012490"/>
                <a:ext cx="300561" cy="298326"/>
              </a:xfrm>
              <a:prstGeom prst="rect">
                <a:avLst/>
              </a:prstGeom>
            </p:spPr>
          </p:pic>
        </p:grpSp>
        <p:sp>
          <p:nvSpPr>
            <p:cNvPr id="67" name="Text Placeholder 18">
              <a:extLst>
                <a:ext uri="{FF2B5EF4-FFF2-40B4-BE49-F238E27FC236}">
                  <a16:creationId xmlns:a16="http://schemas.microsoft.com/office/drawing/2014/main" id="{2A36951E-5D0E-48A1-A4A5-D627E24BBAF8}"/>
                </a:ext>
              </a:extLst>
            </p:cNvPr>
            <p:cNvSpPr txBox="1">
              <a:spLocks/>
            </p:cNvSpPr>
            <p:nvPr/>
          </p:nvSpPr>
          <p:spPr>
            <a:xfrm>
              <a:off x="489350" y="2939884"/>
              <a:ext cx="1518519" cy="451824"/>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spc="-20" dirty="0">
                  <a:solidFill>
                    <a:srgbClr val="2E354D"/>
                  </a:solidFill>
                  <a:latin typeface="Lato Light" panose="020F0502020204030203" pitchFamily="34" charset="0"/>
                </a:rPr>
                <a:t>“Walk me through my paces.”</a:t>
              </a:r>
            </a:p>
          </p:txBody>
        </p:sp>
      </p:grpSp>
      <p:grpSp>
        <p:nvGrpSpPr>
          <p:cNvPr id="70" name="Group 69">
            <a:extLst>
              <a:ext uri="{FF2B5EF4-FFF2-40B4-BE49-F238E27FC236}">
                <a16:creationId xmlns:a16="http://schemas.microsoft.com/office/drawing/2014/main" id="{F353A205-F4DE-4166-9B9C-B0658A7EE399}"/>
              </a:ext>
            </a:extLst>
          </p:cNvPr>
          <p:cNvGrpSpPr/>
          <p:nvPr/>
        </p:nvGrpSpPr>
        <p:grpSpPr>
          <a:xfrm>
            <a:off x="213113" y="3930910"/>
            <a:ext cx="1672277" cy="470690"/>
            <a:chOff x="225932" y="3429000"/>
            <a:chExt cx="1672277" cy="470690"/>
          </a:xfrm>
        </p:grpSpPr>
        <p:grpSp>
          <p:nvGrpSpPr>
            <p:cNvPr id="71" name="Group 70">
              <a:extLst>
                <a:ext uri="{FF2B5EF4-FFF2-40B4-BE49-F238E27FC236}">
                  <a16:creationId xmlns:a16="http://schemas.microsoft.com/office/drawing/2014/main" id="{A672960F-375A-4622-A56B-C1AC8633B747}"/>
                </a:ext>
              </a:extLst>
            </p:cNvPr>
            <p:cNvGrpSpPr/>
            <p:nvPr/>
          </p:nvGrpSpPr>
          <p:grpSpPr>
            <a:xfrm>
              <a:off x="225932" y="3429000"/>
              <a:ext cx="1672277" cy="459222"/>
              <a:chOff x="219075" y="2932042"/>
              <a:chExt cx="1672277" cy="459222"/>
            </a:xfrm>
          </p:grpSpPr>
          <p:sp>
            <p:nvSpPr>
              <p:cNvPr id="73" name="Rectangle 72">
                <a:extLst>
                  <a:ext uri="{FF2B5EF4-FFF2-40B4-BE49-F238E27FC236}">
                    <a16:creationId xmlns:a16="http://schemas.microsoft.com/office/drawing/2014/main" id="{173E2131-6DA5-4528-BC67-CFE9539D8F35}"/>
                  </a:ext>
                </a:extLst>
              </p:cNvPr>
              <p:cNvSpPr/>
              <p:nvPr/>
            </p:nvSpPr>
            <p:spPr>
              <a:xfrm>
                <a:off x="219075" y="293204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74" name="Graphic 73" descr="Lightbulb">
                <a:hlinkClick r:id="rId5" action="ppaction://hlinksldjump" tooltip="This taps into my innate need for autonomy, mastery and purpose. I’ll feel more energised and engaged at work which can only be a good thing for my colleagues, clients, and communities. "/>
                <a:extLst>
                  <a:ext uri="{FF2B5EF4-FFF2-40B4-BE49-F238E27FC236}">
                    <a16:creationId xmlns:a16="http://schemas.microsoft.com/office/drawing/2014/main" id="{C1A193FB-4790-4250-8955-03DABBA355D8}"/>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32837" y="3012490"/>
                <a:ext cx="300561" cy="298326"/>
              </a:xfrm>
              <a:prstGeom prst="rect">
                <a:avLst/>
              </a:prstGeom>
            </p:spPr>
          </p:pic>
        </p:grpSp>
        <p:sp>
          <p:nvSpPr>
            <p:cNvPr id="72" name="Text Placeholder 18">
              <a:extLst>
                <a:ext uri="{FF2B5EF4-FFF2-40B4-BE49-F238E27FC236}">
                  <a16:creationId xmlns:a16="http://schemas.microsoft.com/office/drawing/2014/main" id="{31FA6822-7EAB-4CB5-8B6D-6B1A9BB197CF}"/>
                </a:ext>
              </a:extLst>
            </p:cNvPr>
            <p:cNvSpPr txBox="1">
              <a:spLocks/>
            </p:cNvSpPr>
            <p:nvPr/>
          </p:nvSpPr>
          <p:spPr>
            <a:xfrm>
              <a:off x="482493" y="3440468"/>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dirty="0">
                  <a:solidFill>
                    <a:srgbClr val="2E354D"/>
                  </a:solidFill>
                  <a:latin typeface="Lato Light" panose="020F0502020204030203" pitchFamily="34" charset="0"/>
                </a:rPr>
                <a:t>“Let me play to my strengths.”</a:t>
              </a:r>
            </a:p>
          </p:txBody>
        </p:sp>
      </p:grpSp>
      <p:sp>
        <p:nvSpPr>
          <p:cNvPr id="2" name="Title 1">
            <a:extLst>
              <a:ext uri="{FF2B5EF4-FFF2-40B4-BE49-F238E27FC236}">
                <a16:creationId xmlns:a16="http://schemas.microsoft.com/office/drawing/2014/main" id="{319F74FF-32B4-48C0-AFD4-5787FCD109FA}"/>
              </a:ext>
            </a:extLst>
          </p:cNvPr>
          <p:cNvSpPr>
            <a:spLocks noGrp="1"/>
          </p:cNvSpPr>
          <p:nvPr>
            <p:ph type="title"/>
          </p:nvPr>
        </p:nvSpPr>
        <p:spPr>
          <a:xfrm>
            <a:off x="679084" y="729522"/>
            <a:ext cx="11624817" cy="838543"/>
          </a:xfrm>
        </p:spPr>
        <p:txBody>
          <a:bodyPr lIns="0" tIns="0" rIns="0" bIns="0" anchor="t">
            <a:noAutofit/>
          </a:bodyPr>
          <a:lstStyle/>
          <a:p>
            <a:r>
              <a:rPr lang="en-GB" dirty="0">
                <a:solidFill>
                  <a:schemeClr val="accent6"/>
                </a:solidFill>
                <a:latin typeface="Lato"/>
              </a:rPr>
              <a:t>2.4 Engagement Managers/ Project Leads</a:t>
            </a:r>
            <a:r>
              <a:rPr lang="en-GB" dirty="0">
                <a:latin typeface="Lato"/>
              </a:rPr>
              <a:t> </a:t>
            </a:r>
          </a:p>
        </p:txBody>
      </p:sp>
      <p:sp>
        <p:nvSpPr>
          <p:cNvPr id="4" name="Slide Number Placeholder 3">
            <a:extLst>
              <a:ext uri="{FF2B5EF4-FFF2-40B4-BE49-F238E27FC236}">
                <a16:creationId xmlns:a16="http://schemas.microsoft.com/office/drawing/2014/main" id="{8EE847C0-8198-4CF6-973F-4C8094FC57F2}"/>
              </a:ext>
            </a:extLst>
          </p:cNvPr>
          <p:cNvSpPr>
            <a:spLocks noGrp="1"/>
          </p:cNvSpPr>
          <p:nvPr>
            <p:ph type="sldNum" sz="quarter" idx="14"/>
          </p:nvPr>
        </p:nvSpPr>
        <p:spPr/>
        <p:txBody>
          <a:bodyPr/>
          <a:lstStyle/>
          <a:p>
            <a:fld id="{815295A1-976B-814B-9086-58070A62ABA6}" type="slidenum">
              <a:rPr lang="en-GB" smtClean="0"/>
              <a:pPr/>
              <a:t>12</a:t>
            </a:fld>
            <a:endParaRPr lang="en-GB"/>
          </a:p>
        </p:txBody>
      </p:sp>
      <p:sp>
        <p:nvSpPr>
          <p:cNvPr id="5" name="Text Placeholder 4">
            <a:extLst>
              <a:ext uri="{FF2B5EF4-FFF2-40B4-BE49-F238E27FC236}">
                <a16:creationId xmlns:a16="http://schemas.microsoft.com/office/drawing/2014/main" id="{71A50D13-70CE-44E7-A29E-809C60C815AB}"/>
              </a:ext>
            </a:extLst>
          </p:cNvPr>
          <p:cNvSpPr>
            <a:spLocks noGrp="1"/>
          </p:cNvSpPr>
          <p:nvPr>
            <p:ph type="body" idx="1"/>
          </p:nvPr>
        </p:nvSpPr>
        <p:spPr>
          <a:xfrm>
            <a:off x="685236" y="1136650"/>
            <a:ext cx="6848773" cy="438814"/>
          </a:xfrm>
        </p:spPr>
        <p:txBody>
          <a:bodyPr/>
          <a:lstStyle/>
          <a:p>
            <a:r>
              <a:rPr lang="en-GB" dirty="0">
                <a:solidFill>
                  <a:schemeClr val="accent6"/>
                </a:solidFill>
                <a:latin typeface="Lato Light"/>
              </a:rPr>
              <a:t>Help me grow my skills and feel included and nurtured at EY </a:t>
            </a:r>
            <a:r>
              <a:rPr lang="en-GB" dirty="0" err="1">
                <a:solidFill>
                  <a:schemeClr val="accent6"/>
                </a:solidFill>
                <a:latin typeface="Lato Light"/>
              </a:rPr>
              <a:t>Seren</a:t>
            </a:r>
            <a:r>
              <a:rPr lang="en-GB" dirty="0">
                <a:solidFill>
                  <a:schemeClr val="accent6"/>
                </a:solidFill>
                <a:latin typeface="Lato Light"/>
              </a:rPr>
              <a:t>.</a:t>
            </a:r>
            <a:endParaRPr lang="en-GB" dirty="0"/>
          </a:p>
        </p:txBody>
      </p:sp>
      <p:graphicFrame>
        <p:nvGraphicFramePr>
          <p:cNvPr id="15" name="Table 14">
            <a:extLst>
              <a:ext uri="{FF2B5EF4-FFF2-40B4-BE49-F238E27FC236}">
                <a16:creationId xmlns:a16="http://schemas.microsoft.com/office/drawing/2014/main" id="{2492D2FA-DAF4-417C-8214-33FC9D206C49}"/>
              </a:ext>
            </a:extLst>
          </p:cNvPr>
          <p:cNvGraphicFramePr>
            <a:graphicFrameLocks noGrp="1"/>
          </p:cNvGraphicFramePr>
          <p:nvPr>
            <p:extLst>
              <p:ext uri="{D42A27DB-BD31-4B8C-83A1-F6EECF244321}">
                <p14:modId xmlns:p14="http://schemas.microsoft.com/office/powerpoint/2010/main" val="1823541962"/>
              </p:ext>
            </p:extLst>
          </p:nvPr>
        </p:nvGraphicFramePr>
        <p:xfrm>
          <a:off x="1990727" y="2039024"/>
          <a:ext cx="9518820" cy="2864057"/>
        </p:xfrm>
        <a:graphic>
          <a:graphicData uri="http://schemas.openxmlformats.org/drawingml/2006/table">
            <a:tbl>
              <a:tblPr firstRow="1" bandRow="1">
                <a:tableStyleId>{5C22544A-7EE6-4342-B048-85BDC9FD1C3A}</a:tableStyleId>
              </a:tblPr>
              <a:tblGrid>
                <a:gridCol w="1903764">
                  <a:extLst>
                    <a:ext uri="{9D8B030D-6E8A-4147-A177-3AD203B41FA5}">
                      <a16:colId xmlns:a16="http://schemas.microsoft.com/office/drawing/2014/main" val="1936385858"/>
                    </a:ext>
                  </a:extLst>
                </a:gridCol>
                <a:gridCol w="1903764">
                  <a:extLst>
                    <a:ext uri="{9D8B030D-6E8A-4147-A177-3AD203B41FA5}">
                      <a16:colId xmlns:a16="http://schemas.microsoft.com/office/drawing/2014/main" val="195190455"/>
                    </a:ext>
                  </a:extLst>
                </a:gridCol>
                <a:gridCol w="1903764">
                  <a:extLst>
                    <a:ext uri="{9D8B030D-6E8A-4147-A177-3AD203B41FA5}">
                      <a16:colId xmlns:a16="http://schemas.microsoft.com/office/drawing/2014/main" val="304812782"/>
                    </a:ext>
                  </a:extLst>
                </a:gridCol>
                <a:gridCol w="1903764">
                  <a:extLst>
                    <a:ext uri="{9D8B030D-6E8A-4147-A177-3AD203B41FA5}">
                      <a16:colId xmlns:a16="http://schemas.microsoft.com/office/drawing/2014/main" val="1716020682"/>
                    </a:ext>
                  </a:extLst>
                </a:gridCol>
                <a:gridCol w="1903764">
                  <a:extLst>
                    <a:ext uri="{9D8B030D-6E8A-4147-A177-3AD203B41FA5}">
                      <a16:colId xmlns:a16="http://schemas.microsoft.com/office/drawing/2014/main" val="380067422"/>
                    </a:ext>
                  </a:extLst>
                </a:gridCol>
              </a:tblGrid>
              <a:tr h="360509">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Before</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Day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Week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Month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After</a:t>
                      </a: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1895781716"/>
                  </a:ext>
                </a:extLst>
              </a:tr>
              <a:tr h="537588">
                <a:tc>
                  <a:txBody>
                    <a:bodyPr/>
                    <a:lstStyle/>
                    <a:p>
                      <a:pPr marL="0" indent="0" algn="ctr"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p>
                  </a:txBody>
                  <a:tcPr anchor="ctr">
                    <a:lnL w="12700" cap="flat" cmpd="sng" algn="ctr">
                      <a:noFill/>
                      <a:prstDash val="solid"/>
                      <a:round/>
                      <a:headEnd type="none" w="med" len="med"/>
                      <a:tailEnd type="none" w="med" len="med"/>
                    </a:lnL>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endParaRPr lang="en-GB" sz="1200" b="0" i="0" kern="1200" dirty="0">
                        <a:solidFill>
                          <a:srgbClr val="2E354D"/>
                        </a:solidFill>
                        <a:latin typeface="Lato" panose="020F0502020204030203" pitchFamily="34" charset="0"/>
                        <a:ea typeface="+mn-ea"/>
                        <a:cs typeface="+mn-cs"/>
                      </a:endParaRPr>
                    </a:p>
                  </a:txBody>
                  <a:tcPr anchor="ctr">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kern="1200" dirty="0">
                          <a:solidFill>
                            <a:srgbClr val="2E354D"/>
                          </a:solidFill>
                          <a:latin typeface="Lato"/>
                          <a:ea typeface="+mn-ea"/>
                          <a:cs typeface="+mn-cs"/>
                        </a:rPr>
                        <a:t>Time &amp; Effort</a:t>
                      </a:r>
                      <a:r>
                        <a:rPr kumimoji="0" lang="en-GB" sz="1200" b="0" i="0" u="none" strike="noStrike" kern="1200" cap="none" spc="0" normalizeH="0" baseline="0" noProof="0" dirty="0">
                          <a:ln>
                            <a:noFill/>
                          </a:ln>
                          <a:solidFill>
                            <a:srgbClr val="2E354D"/>
                          </a:solidFill>
                          <a:effectLst/>
                          <a:uLnTx/>
                          <a:uFillTx/>
                          <a:latin typeface="Lato"/>
                          <a:ea typeface="+mn-ea"/>
                          <a:cs typeface="+mn-cs"/>
                        </a:rPr>
                        <a:t>: </a:t>
                      </a:r>
                      <a:r>
                        <a:rPr kumimoji="0" lang="en-GB" sz="1200" b="1" i="0" u="none" strike="noStrike" kern="1200" cap="none" spc="0" normalizeH="0" baseline="0" noProof="0" dirty="0">
                          <a:ln>
                            <a:noFill/>
                          </a:ln>
                          <a:solidFill>
                            <a:srgbClr val="2E354D"/>
                          </a:solidFill>
                          <a:effectLst/>
                          <a:uLnTx/>
                          <a:uFillTx/>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kern="1200" dirty="0">
                          <a:solidFill>
                            <a:srgbClr val="2E354D"/>
                          </a:solidFill>
                          <a:latin typeface="Lato"/>
                          <a:ea typeface="+mn-ea"/>
                          <a:cs typeface="+mn-cs"/>
                        </a:rPr>
                        <a:t>Time &amp; Effort</a:t>
                      </a:r>
                      <a:r>
                        <a:rPr kumimoji="0" lang="en-GB" sz="1200" b="0" i="0" u="none" strike="noStrike" kern="1200" cap="none" spc="0" normalizeH="0" baseline="0" noProof="0" dirty="0">
                          <a:ln>
                            <a:noFill/>
                          </a:ln>
                          <a:solidFill>
                            <a:srgbClr val="2E354D"/>
                          </a:solidFill>
                          <a:effectLst/>
                          <a:uLnTx/>
                          <a:uFillTx/>
                          <a:latin typeface="Lato"/>
                          <a:ea typeface="+mn-ea"/>
                          <a:cs typeface="+mn-cs"/>
                        </a:rPr>
                        <a:t>: </a:t>
                      </a:r>
                      <a:r>
                        <a:rPr kumimoji="0" lang="en-GB" sz="1200" b="1" i="0" u="none" strike="noStrike" kern="1200" cap="none" spc="0" normalizeH="0" baseline="0" noProof="0" dirty="0">
                          <a:ln>
                            <a:noFill/>
                          </a:ln>
                          <a:solidFill>
                            <a:srgbClr val="2E354D"/>
                          </a:solidFill>
                          <a:effectLst/>
                          <a:uLnTx/>
                          <a:uFillTx/>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R w="12700" cap="flat" cmpd="sng" algn="ctr">
                      <a:noFill/>
                      <a:prstDash val="solid"/>
                      <a:round/>
                      <a:headEnd type="none" w="med" len="med"/>
                      <a:tailEnd type="none" w="med" len="med"/>
                    </a:lnR>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243960746"/>
                  </a:ext>
                </a:extLst>
              </a:tr>
              <a:tr h="1493909">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dirty="0">
                        <a:solidFill>
                          <a:schemeClr val="bg1">
                            <a:lumMod val="75000"/>
                          </a:schemeClr>
                        </a:solidFill>
                        <a:latin typeface="Lato Light"/>
                        <a:ea typeface="+mn-ea"/>
                        <a:cs typeface="+mn-cs"/>
                      </a:endParaRPr>
                    </a:p>
                  </a:txBody>
                  <a:tcPr>
                    <a:lnL w="12700" cap="flat" cmpd="sng" algn="ctr">
                      <a:no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indent="-98425" algn="l" rtl="0" eaLnBrk="1" latinLnBrk="0" hangingPunct="1">
                        <a:lnSpc>
                          <a:spcPct val="100000"/>
                        </a:lnSpc>
                        <a:spcBef>
                          <a:spcPts val="0"/>
                        </a:spcBef>
                        <a:spcAft>
                          <a:spcPts val="600"/>
                        </a:spcAft>
                        <a:buFont typeface="Arial" panose="020B0604020202020204" pitchFamily="34" charset="0"/>
                        <a:buChar char="•"/>
                      </a:pPr>
                      <a:endParaRPr lang="en-GB" sz="1200" b="0" i="0" kern="1200" dirty="0">
                        <a:solidFill>
                          <a:schemeClr val="bg1">
                            <a:lumMod val="75000"/>
                          </a:schemeClr>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Tell me about the client or internal project you’re leading.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0" marR="0" lvl="0" indent="0" algn="l">
                        <a:lnSpc>
                          <a:spcPct val="100000"/>
                        </a:lnSpc>
                        <a:spcBef>
                          <a:spcPts val="0"/>
                        </a:spcBef>
                        <a:spcAft>
                          <a:spcPts val="600"/>
                        </a:spcAft>
                        <a:buNone/>
                      </a:pPr>
                      <a:endParaRPr lang="en-GB" sz="1200" b="0" i="0" kern="1200" dirty="0">
                        <a:solidFill>
                          <a:srgbClr val="2E354D"/>
                        </a:solidFill>
                        <a:latin typeface="Lato Light"/>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Welcome me to the engagement.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Be mindful this is my 1st project at [Your company]. </a:t>
                      </a:r>
                      <a:r>
                        <a:rPr lang="en-GB" sz="1200" b="0" i="0" kern="1200" dirty="0">
                          <a:solidFill>
                            <a:srgbClr val="0070C0"/>
                          </a:solidFill>
                          <a:latin typeface="Lato Light"/>
                          <a:ea typeface="+mn-ea"/>
                          <a:cs typeface="+mn-cs"/>
                          <a:hlinkClick r:id="rId2" action="ppaction://hlinksldjump" tooltip="I might be completely new to Consulting. Please take the time to explain to me the important aspects of an engagement. Or connect me with others who can help. ">
                            <a:extLst>
                              <a:ext uri="{A12FA001-AC4F-418D-AE19-62706E023703}">
                                <ahyp:hlinkClr xmlns:ahyp="http://schemas.microsoft.com/office/drawing/2018/hyperlinkcolor" val="tx"/>
                              </a:ext>
                            </a:extLst>
                          </a:hlinkClick>
                        </a:rPr>
                        <a:t>Why?</a:t>
                      </a:r>
                      <a:endParaRPr lang="en-GB" sz="1200" b="0" i="0" kern="1200" noProof="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Help me understand what my role is. </a:t>
                      </a:r>
                      <a:r>
                        <a:rPr lang="en-GB" sz="1200" b="0" i="0" kern="1200" dirty="0">
                          <a:solidFill>
                            <a:srgbClr val="0070C0"/>
                          </a:solidFill>
                          <a:latin typeface="Lato Light"/>
                          <a:ea typeface="+mn-ea"/>
                          <a:cs typeface="+mn-cs"/>
                          <a:hlinkClick r:id="rId5" action="ppaction://hlinksldjump" tooltip="Once I feel settled on the engagement, I want to be able to use my skills and interests to make a real difference to my work. ">
                            <a:extLst>
                              <a:ext uri="{A12FA001-AC4F-418D-AE19-62706E023703}">
                                <ahyp:hlinkClr xmlns:ahyp="http://schemas.microsoft.com/office/drawing/2018/hyperlinkcolor" val="tx"/>
                              </a:ext>
                            </a:extLst>
                          </a:hlinkClick>
                        </a:rPr>
                        <a:t>Why?</a:t>
                      </a:r>
                      <a:endParaRPr lang="en-GB" sz="1200" b="0" i="0" kern="120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Give me tips of things to learn after the project.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If I ask for your feedback, please say yes – ideally, let’s discuss it over tea or coffee.</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dirty="0">
                        <a:solidFill>
                          <a:srgbClr val="2E354D"/>
                        </a:solidFill>
                        <a:latin typeface="Lato Light" panose="020F0502020204030203" pitchFamily="34" charset="0"/>
                        <a:ea typeface="+mn-ea"/>
                        <a:cs typeface="+mn-cs"/>
                      </a:endParaRPr>
                    </a:p>
                  </a:txBody>
                  <a:tcP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536061367"/>
                  </a:ext>
                </a:extLst>
              </a:tr>
            </a:tbl>
          </a:graphicData>
        </a:graphic>
      </p:graphicFrame>
      <p:grpSp>
        <p:nvGrpSpPr>
          <p:cNvPr id="37" name="Group 36">
            <a:extLst>
              <a:ext uri="{FF2B5EF4-FFF2-40B4-BE49-F238E27FC236}">
                <a16:creationId xmlns:a16="http://schemas.microsoft.com/office/drawing/2014/main" id="{43A0E77F-B137-402A-97BC-2A1FFCE4415F}"/>
              </a:ext>
            </a:extLst>
          </p:cNvPr>
          <p:cNvGrpSpPr/>
          <p:nvPr/>
        </p:nvGrpSpPr>
        <p:grpSpPr>
          <a:xfrm flipH="1">
            <a:off x="71266" y="2429682"/>
            <a:ext cx="719153" cy="440562"/>
            <a:chOff x="4871626" y="5589631"/>
            <a:chExt cx="719153" cy="440562"/>
          </a:xfrm>
        </p:grpSpPr>
        <p:pic>
          <p:nvPicPr>
            <p:cNvPr id="38" name="Graphic 37">
              <a:extLst>
                <a:ext uri="{FF2B5EF4-FFF2-40B4-BE49-F238E27FC236}">
                  <a16:creationId xmlns:a16="http://schemas.microsoft.com/office/drawing/2014/main" id="{C69F44B6-F83E-451B-85B8-6C0847A109C1}"/>
                </a:ext>
              </a:extLst>
            </p:cNvPr>
            <p:cNvPicPr>
              <a:picLocks noChangeAspect="1"/>
            </p:cNvPicPr>
            <p:nvPr/>
          </p:nvPicPr>
          <p:blipFill rotWithShape="1">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l="19780" t="22724" r="21895" b="18952"/>
            <a:stretch/>
          </p:blipFill>
          <p:spPr>
            <a:xfrm rot="12728496" flipH="1">
              <a:off x="5088050" y="5794113"/>
              <a:ext cx="236081" cy="236080"/>
            </a:xfrm>
            <a:prstGeom prst="rect">
              <a:avLst/>
            </a:prstGeom>
          </p:spPr>
        </p:pic>
        <p:sp>
          <p:nvSpPr>
            <p:cNvPr id="39" name="Rectangle 38">
              <a:extLst>
                <a:ext uri="{FF2B5EF4-FFF2-40B4-BE49-F238E27FC236}">
                  <a16:creationId xmlns:a16="http://schemas.microsoft.com/office/drawing/2014/main" id="{56B359E1-392D-437F-ADDC-AE3969FB1F25}"/>
                </a:ext>
              </a:extLst>
            </p:cNvPr>
            <p:cNvSpPr/>
            <p:nvPr/>
          </p:nvSpPr>
          <p:spPr>
            <a:xfrm rot="1571143">
              <a:off x="4871626" y="5589631"/>
              <a:ext cx="719153" cy="215444"/>
            </a:xfrm>
            <a:prstGeom prst="rect">
              <a:avLst/>
            </a:prstGeom>
          </p:spPr>
          <p:txBody>
            <a:bodyPr wrap="square">
              <a:spAutoFit/>
            </a:bodyPr>
            <a:lstStyle/>
            <a:p>
              <a:pPr algn="ctr"/>
              <a:r>
                <a:rPr lang="en-GB" sz="800" b="1">
                  <a:latin typeface="Lato Light"/>
                </a:rPr>
                <a:t>Click me!</a:t>
              </a:r>
              <a:endParaRPr lang="en-GB" sz="800">
                <a:latin typeface="Lato Light"/>
              </a:endParaRPr>
            </a:p>
          </p:txBody>
        </p:sp>
      </p:grpSp>
      <p:grpSp>
        <p:nvGrpSpPr>
          <p:cNvPr id="43" name="Group 42">
            <a:extLst>
              <a:ext uri="{FF2B5EF4-FFF2-40B4-BE49-F238E27FC236}">
                <a16:creationId xmlns:a16="http://schemas.microsoft.com/office/drawing/2014/main" id="{7B6150A8-8DAE-4A24-9E83-11ECD2C4AFBB}"/>
              </a:ext>
            </a:extLst>
          </p:cNvPr>
          <p:cNvGrpSpPr/>
          <p:nvPr/>
        </p:nvGrpSpPr>
        <p:grpSpPr>
          <a:xfrm>
            <a:off x="11345466" y="6504727"/>
            <a:ext cx="257975" cy="195538"/>
            <a:chOff x="11421666" y="6498063"/>
            <a:chExt cx="257975" cy="195538"/>
          </a:xfrm>
          <a:solidFill>
            <a:srgbClr val="96A19E"/>
          </a:solidFill>
        </p:grpSpPr>
        <p:pic>
          <p:nvPicPr>
            <p:cNvPr id="44" name="Graphic 43">
              <a:hlinkClick r:id="rId8" action="ppaction://hlinksldjump"/>
              <a:extLst>
                <a:ext uri="{FF2B5EF4-FFF2-40B4-BE49-F238E27FC236}">
                  <a16:creationId xmlns:a16="http://schemas.microsoft.com/office/drawing/2014/main" id="{385D8196-3EB9-48D9-B48A-CA785333995B}"/>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l="29635" t="2" r="27075" b="-2"/>
            <a:stretch/>
          </p:blipFill>
          <p:spPr>
            <a:xfrm>
              <a:off x="11421666" y="6516073"/>
              <a:ext cx="69056" cy="159519"/>
            </a:xfrm>
            <a:prstGeom prst="rect">
              <a:avLst/>
            </a:prstGeom>
          </p:spPr>
        </p:pic>
        <p:pic>
          <p:nvPicPr>
            <p:cNvPr id="45" name="Graphic 44">
              <a:hlinkClick r:id="rId8" action="ppaction://hlinksldjump"/>
              <a:extLst>
                <a:ext uri="{FF2B5EF4-FFF2-40B4-BE49-F238E27FC236}">
                  <a16:creationId xmlns:a16="http://schemas.microsoft.com/office/drawing/2014/main" id="{33CDA5E9-E2DA-427C-9419-4018E5D22E8D}"/>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11501702" y="6498063"/>
              <a:ext cx="177939" cy="195538"/>
            </a:xfrm>
            <a:prstGeom prst="rect">
              <a:avLst/>
            </a:prstGeom>
          </p:spPr>
        </p:pic>
      </p:grpSp>
      <p:pic>
        <p:nvPicPr>
          <p:cNvPr id="46" name="Graphic 45">
            <a:hlinkClick r:id="" action="ppaction://hlinkshowjump?jump=lastslideviewed"/>
            <a:extLst>
              <a:ext uri="{FF2B5EF4-FFF2-40B4-BE49-F238E27FC236}">
                <a16:creationId xmlns:a16="http://schemas.microsoft.com/office/drawing/2014/main" id="{78D963C4-1CEE-4FBB-9269-2FE162CB80DE}"/>
              </a:ext>
            </a:extLst>
          </p:cNvPr>
          <p:cNvPicPr>
            <a:picLocks noChangeAspect="1"/>
          </p:cNvPicPr>
          <p:nvPr/>
        </p:nvPicPr>
        <p:blipFill rotWithShape="1">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rcRect l="19780" t="22724" r="21895" b="18952"/>
          <a:stretch/>
        </p:blipFill>
        <p:spPr>
          <a:xfrm flipH="1">
            <a:off x="11063366" y="6486153"/>
            <a:ext cx="232688" cy="232687"/>
          </a:xfrm>
          <a:prstGeom prst="rect">
            <a:avLst/>
          </a:prstGeom>
        </p:spPr>
      </p:pic>
      <p:pic>
        <p:nvPicPr>
          <p:cNvPr id="47" name="Graphic 46" descr="Help">
            <a:hlinkClick r:id="rId15" action="ppaction://hlinksldjump"/>
            <a:extLst>
              <a:ext uri="{FF2B5EF4-FFF2-40B4-BE49-F238E27FC236}">
                <a16:creationId xmlns:a16="http://schemas.microsoft.com/office/drawing/2014/main" id="{D4458890-655C-4C64-A77E-642B72219248}"/>
              </a:ext>
            </a:extLst>
          </p:cNvPr>
          <p:cNvPicPr>
            <a:picLocks noChangeAspect="1"/>
          </p:cNvPicPr>
          <p:nvPr/>
        </p:nvPicPr>
        <p:blipFill>
          <a:blip r:embed="rId16" cstate="screen">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10767938" y="6479489"/>
            <a:ext cx="246015" cy="246015"/>
          </a:xfrm>
          <a:prstGeom prst="rect">
            <a:avLst/>
          </a:prstGeom>
        </p:spPr>
      </p:pic>
      <p:pic>
        <p:nvPicPr>
          <p:cNvPr id="75" name="Graphic 74" descr="Teacher">
            <a:extLst>
              <a:ext uri="{FF2B5EF4-FFF2-40B4-BE49-F238E27FC236}">
                <a16:creationId xmlns:a16="http://schemas.microsoft.com/office/drawing/2014/main" id="{DC919908-3DC2-441A-836D-EBADDB7581B1}"/>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638800" y="6065494"/>
            <a:ext cx="914400" cy="914400"/>
          </a:xfrm>
          <a:prstGeom prst="rect">
            <a:avLst/>
          </a:prstGeom>
        </p:spPr>
      </p:pic>
      <p:grpSp>
        <p:nvGrpSpPr>
          <p:cNvPr id="25" name="Group 24">
            <a:extLst>
              <a:ext uri="{FF2B5EF4-FFF2-40B4-BE49-F238E27FC236}">
                <a16:creationId xmlns:a16="http://schemas.microsoft.com/office/drawing/2014/main" id="{07714E80-398B-2047-AF02-3A3F82C8E26B}"/>
              </a:ext>
            </a:extLst>
          </p:cNvPr>
          <p:cNvGrpSpPr/>
          <p:nvPr/>
        </p:nvGrpSpPr>
        <p:grpSpPr>
          <a:xfrm>
            <a:off x="223484" y="2931160"/>
            <a:ext cx="1672277" cy="470690"/>
            <a:chOff x="229742" y="2935814"/>
            <a:chExt cx="1672277" cy="470690"/>
          </a:xfrm>
        </p:grpSpPr>
        <p:grpSp>
          <p:nvGrpSpPr>
            <p:cNvPr id="26" name="Group 25">
              <a:extLst>
                <a:ext uri="{FF2B5EF4-FFF2-40B4-BE49-F238E27FC236}">
                  <a16:creationId xmlns:a16="http://schemas.microsoft.com/office/drawing/2014/main" id="{5D3A0F74-3295-2046-A590-080693D7A30D}"/>
                </a:ext>
              </a:extLst>
            </p:cNvPr>
            <p:cNvGrpSpPr/>
            <p:nvPr/>
          </p:nvGrpSpPr>
          <p:grpSpPr>
            <a:xfrm>
              <a:off x="229742" y="2935814"/>
              <a:ext cx="1672277" cy="459222"/>
              <a:chOff x="219075" y="2932042"/>
              <a:chExt cx="1672277" cy="459222"/>
            </a:xfrm>
          </p:grpSpPr>
          <p:sp>
            <p:nvSpPr>
              <p:cNvPr id="29" name="Rectangle 28">
                <a:extLst>
                  <a:ext uri="{FF2B5EF4-FFF2-40B4-BE49-F238E27FC236}">
                    <a16:creationId xmlns:a16="http://schemas.microsoft.com/office/drawing/2014/main" id="{2FCFB30E-BFAA-9C49-A86E-F67B5583D2AE}"/>
                  </a:ext>
                </a:extLst>
              </p:cNvPr>
              <p:cNvSpPr/>
              <p:nvPr/>
            </p:nvSpPr>
            <p:spPr>
              <a:xfrm>
                <a:off x="219075" y="293204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30" name="Graphic 29" descr="Lightbulb">
                <a:hlinkClick r:id="rId2" action="ppaction://hlinksldjump" tooltip="Share stories about who you are, not what you do, and invite others to do the same. This is one of the best ways to create an environment of psychological safety. "/>
                <a:extLst>
                  <a:ext uri="{FF2B5EF4-FFF2-40B4-BE49-F238E27FC236}">
                    <a16:creationId xmlns:a16="http://schemas.microsoft.com/office/drawing/2014/main" id="{68CBD553-D913-8946-863D-BA625719320D}"/>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32837" y="3012490"/>
                <a:ext cx="300561" cy="298326"/>
              </a:xfrm>
              <a:prstGeom prst="rect">
                <a:avLst/>
              </a:prstGeom>
            </p:spPr>
          </p:pic>
        </p:grpSp>
        <p:sp>
          <p:nvSpPr>
            <p:cNvPr id="27" name="Text Placeholder 18">
              <a:extLst>
                <a:ext uri="{FF2B5EF4-FFF2-40B4-BE49-F238E27FC236}">
                  <a16:creationId xmlns:a16="http://schemas.microsoft.com/office/drawing/2014/main" id="{D9C2B9D0-F536-514E-A7E0-911F2A56F8E5}"/>
                </a:ext>
              </a:extLst>
            </p:cNvPr>
            <p:cNvSpPr txBox="1">
              <a:spLocks/>
            </p:cNvSpPr>
            <p:nvPr/>
          </p:nvSpPr>
          <p:spPr>
            <a:xfrm>
              <a:off x="486279" y="2939746"/>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endParaRPr lang="en-GB" b="0">
                <a:solidFill>
                  <a:srgbClr val="2E354D"/>
                </a:solidFill>
                <a:latin typeface="Lato Light" panose="020F0502020204030203" pitchFamily="34" charset="0"/>
              </a:endParaRPr>
            </a:p>
          </p:txBody>
        </p:sp>
        <p:sp>
          <p:nvSpPr>
            <p:cNvPr id="28" name="Text Placeholder 18">
              <a:extLst>
                <a:ext uri="{FF2B5EF4-FFF2-40B4-BE49-F238E27FC236}">
                  <a16:creationId xmlns:a16="http://schemas.microsoft.com/office/drawing/2014/main" id="{1F5788C8-8C7E-A944-99FD-BC250B881CCF}"/>
                </a:ext>
              </a:extLst>
            </p:cNvPr>
            <p:cNvSpPr txBox="1">
              <a:spLocks/>
            </p:cNvSpPr>
            <p:nvPr/>
          </p:nvSpPr>
          <p:spPr>
            <a:xfrm>
              <a:off x="486303" y="2947282"/>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a:solidFill>
                    <a:srgbClr val="2E354D"/>
                  </a:solidFill>
                  <a:latin typeface="Lato Light" panose="020F0502020204030203" pitchFamily="34" charset="0"/>
                </a:rPr>
                <a:t>“Tell me about yourself.”</a:t>
              </a:r>
            </a:p>
          </p:txBody>
        </p:sp>
      </p:grpSp>
      <p:graphicFrame>
        <p:nvGraphicFramePr>
          <p:cNvPr id="31" name="Table 30">
            <a:extLst>
              <a:ext uri="{FF2B5EF4-FFF2-40B4-BE49-F238E27FC236}">
                <a16:creationId xmlns:a16="http://schemas.microsoft.com/office/drawing/2014/main" id="{ACA733E0-3C1F-49FD-808A-805879AC3641}"/>
              </a:ext>
            </a:extLst>
          </p:cNvPr>
          <p:cNvGraphicFramePr>
            <a:graphicFrameLocks noGrp="1"/>
          </p:cNvGraphicFramePr>
          <p:nvPr>
            <p:extLst>
              <p:ext uri="{D42A27DB-BD31-4B8C-83A1-F6EECF244321}">
                <p14:modId xmlns:p14="http://schemas.microsoft.com/office/powerpoint/2010/main" val="3189421035"/>
              </p:ext>
            </p:extLst>
          </p:nvPr>
        </p:nvGraphicFramePr>
        <p:xfrm>
          <a:off x="10510825" y="712579"/>
          <a:ext cx="1337770" cy="848088"/>
        </p:xfrm>
        <a:graphic>
          <a:graphicData uri="http://schemas.openxmlformats.org/drawingml/2006/table">
            <a:tbl>
              <a:tblPr firstRow="1" bandRow="1">
                <a:tableStyleId>{5C22544A-7EE6-4342-B048-85BDC9FD1C3A}</a:tableStyleId>
              </a:tblPr>
              <a:tblGrid>
                <a:gridCol w="267554">
                  <a:extLst>
                    <a:ext uri="{9D8B030D-6E8A-4147-A177-3AD203B41FA5}">
                      <a16:colId xmlns:a16="http://schemas.microsoft.com/office/drawing/2014/main" val="1936385858"/>
                    </a:ext>
                  </a:extLst>
                </a:gridCol>
                <a:gridCol w="267554">
                  <a:extLst>
                    <a:ext uri="{9D8B030D-6E8A-4147-A177-3AD203B41FA5}">
                      <a16:colId xmlns:a16="http://schemas.microsoft.com/office/drawing/2014/main" val="195190455"/>
                    </a:ext>
                  </a:extLst>
                </a:gridCol>
                <a:gridCol w="267554">
                  <a:extLst>
                    <a:ext uri="{9D8B030D-6E8A-4147-A177-3AD203B41FA5}">
                      <a16:colId xmlns:a16="http://schemas.microsoft.com/office/drawing/2014/main" val="304812782"/>
                    </a:ext>
                  </a:extLst>
                </a:gridCol>
                <a:gridCol w="267554">
                  <a:extLst>
                    <a:ext uri="{9D8B030D-6E8A-4147-A177-3AD203B41FA5}">
                      <a16:colId xmlns:a16="http://schemas.microsoft.com/office/drawing/2014/main" val="1716020682"/>
                    </a:ext>
                  </a:extLst>
                </a:gridCol>
                <a:gridCol w="267554">
                  <a:extLst>
                    <a:ext uri="{9D8B030D-6E8A-4147-A177-3AD203B41FA5}">
                      <a16:colId xmlns:a16="http://schemas.microsoft.com/office/drawing/2014/main" val="380067422"/>
                    </a:ext>
                  </a:extLst>
                </a:gridCol>
              </a:tblGrid>
              <a:tr h="61203">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Before</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Day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Week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Month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After</a:t>
                      </a: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578171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sym typeface="Wingdings" panose="05000000000000000000" pitchFamily="2" charset="2"/>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396074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extLst>
                  <a:ext uri="{0D108BD9-81ED-4DB2-BD59-A6C34878D82A}">
                    <a16:rowId xmlns:a16="http://schemas.microsoft.com/office/drawing/2014/main" val="536061367"/>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8CB9">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20000"/>
                      </a:schemeClr>
                    </a:solidFill>
                  </a:tcPr>
                </a:tc>
                <a:extLst>
                  <a:ext uri="{0D108BD9-81ED-4DB2-BD59-A6C34878D82A}">
                    <a16:rowId xmlns:a16="http://schemas.microsoft.com/office/drawing/2014/main" val="911360880"/>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extLst>
                  <a:ext uri="{0D108BD9-81ED-4DB2-BD59-A6C34878D82A}">
                    <a16:rowId xmlns:a16="http://schemas.microsoft.com/office/drawing/2014/main" val="742982127"/>
                  </a:ext>
                </a:extLst>
              </a:tr>
              <a:tr h="112012">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algn="l" rtl="0" fontAlgn="auto"/>
                      <a:r>
                        <a:rPr lang="en-GB" sz="400" b="0" i="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algn="l" rtl="0" fontAlgn="auto"/>
                      <a:r>
                        <a:rPr lang="en-GB" sz="400" b="0" i="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extLst>
                  <a:ext uri="{0D108BD9-81ED-4DB2-BD59-A6C34878D82A}">
                    <a16:rowId xmlns:a16="http://schemas.microsoft.com/office/drawing/2014/main" val="13812767"/>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extLst>
                  <a:ext uri="{0D108BD9-81ED-4DB2-BD59-A6C34878D82A}">
                    <a16:rowId xmlns:a16="http://schemas.microsoft.com/office/drawing/2014/main" val="2923718780"/>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extLst>
                  <a:ext uri="{0D108BD9-81ED-4DB2-BD59-A6C34878D82A}">
                    <a16:rowId xmlns:a16="http://schemas.microsoft.com/office/drawing/2014/main" val="2361951838"/>
                  </a:ext>
                </a:extLst>
              </a:tr>
            </a:tbl>
          </a:graphicData>
        </a:graphic>
      </p:graphicFrame>
      <p:sp>
        <p:nvSpPr>
          <p:cNvPr id="33" name="Rectangle: Rounded Corners 32">
            <a:extLst>
              <a:ext uri="{FF2B5EF4-FFF2-40B4-BE49-F238E27FC236}">
                <a16:creationId xmlns:a16="http://schemas.microsoft.com/office/drawing/2014/main" id="{C62ACCE4-D5AB-4D8B-BFE9-97A203545BAF}"/>
              </a:ext>
            </a:extLst>
          </p:cNvPr>
          <p:cNvSpPr/>
          <p:nvPr/>
        </p:nvSpPr>
        <p:spPr>
          <a:xfrm>
            <a:off x="10510825" y="1109135"/>
            <a:ext cx="1327309" cy="113189"/>
          </a:xfrm>
          <a:prstGeom prst="roundRect">
            <a:avLst/>
          </a:prstGeom>
          <a:noFill/>
          <a:ln>
            <a:solidFill>
              <a:srgbClr val="FF6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003067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F74FF-32B4-48C0-AFD4-5787FCD109FA}"/>
              </a:ext>
            </a:extLst>
          </p:cNvPr>
          <p:cNvSpPr>
            <a:spLocks noGrp="1"/>
          </p:cNvSpPr>
          <p:nvPr>
            <p:ph type="title"/>
          </p:nvPr>
        </p:nvSpPr>
        <p:spPr>
          <a:xfrm>
            <a:off x="679084" y="729522"/>
            <a:ext cx="11624817" cy="838543"/>
          </a:xfrm>
        </p:spPr>
        <p:txBody>
          <a:bodyPr lIns="0" tIns="0" rIns="0" bIns="0" anchor="t">
            <a:noAutofit/>
          </a:bodyPr>
          <a:lstStyle/>
          <a:p>
            <a:r>
              <a:rPr lang="en-GB" dirty="0">
                <a:solidFill>
                  <a:schemeClr val="accent4"/>
                </a:solidFill>
                <a:latin typeface="Lato"/>
              </a:rPr>
              <a:t>2.5 Directors</a:t>
            </a:r>
          </a:p>
        </p:txBody>
      </p:sp>
      <p:sp>
        <p:nvSpPr>
          <p:cNvPr id="4" name="Slide Number Placeholder 3">
            <a:extLst>
              <a:ext uri="{FF2B5EF4-FFF2-40B4-BE49-F238E27FC236}">
                <a16:creationId xmlns:a16="http://schemas.microsoft.com/office/drawing/2014/main" id="{8EE847C0-8198-4CF6-973F-4C8094FC57F2}"/>
              </a:ext>
            </a:extLst>
          </p:cNvPr>
          <p:cNvSpPr>
            <a:spLocks noGrp="1"/>
          </p:cNvSpPr>
          <p:nvPr>
            <p:ph type="sldNum" sz="quarter" idx="14"/>
          </p:nvPr>
        </p:nvSpPr>
        <p:spPr/>
        <p:txBody>
          <a:bodyPr/>
          <a:lstStyle/>
          <a:p>
            <a:fld id="{815295A1-976B-814B-9086-58070A62ABA6}" type="slidenum">
              <a:rPr lang="en-GB" smtClean="0"/>
              <a:pPr/>
              <a:t>13</a:t>
            </a:fld>
            <a:endParaRPr lang="en-GB"/>
          </a:p>
        </p:txBody>
      </p:sp>
      <p:sp>
        <p:nvSpPr>
          <p:cNvPr id="5" name="Text Placeholder 4">
            <a:extLst>
              <a:ext uri="{FF2B5EF4-FFF2-40B4-BE49-F238E27FC236}">
                <a16:creationId xmlns:a16="http://schemas.microsoft.com/office/drawing/2014/main" id="{71A50D13-70CE-44E7-A29E-809C60C815AB}"/>
              </a:ext>
            </a:extLst>
          </p:cNvPr>
          <p:cNvSpPr>
            <a:spLocks noGrp="1"/>
          </p:cNvSpPr>
          <p:nvPr>
            <p:ph type="body" idx="1"/>
          </p:nvPr>
        </p:nvSpPr>
        <p:spPr>
          <a:xfrm>
            <a:off x="679084" y="1140719"/>
            <a:ext cx="6848773" cy="438814"/>
          </a:xfrm>
        </p:spPr>
        <p:txBody>
          <a:bodyPr/>
          <a:lstStyle/>
          <a:p>
            <a:pPr rtl="0"/>
            <a:r>
              <a:rPr lang="en-GB" dirty="0">
                <a:solidFill>
                  <a:srgbClr val="3A9DDF"/>
                </a:solidFill>
                <a:latin typeface="Lato Light"/>
                <a:ea typeface="Segoe UI"/>
                <a:cs typeface="Segoe UI"/>
              </a:rPr>
              <a:t>Be the role-model I can aspire to become. </a:t>
            </a:r>
            <a:r>
              <a:rPr lang="en-GB" dirty="0">
                <a:solidFill>
                  <a:srgbClr val="2E344D"/>
                </a:solidFill>
                <a:latin typeface="Lato Light"/>
                <a:ea typeface="Segoe UI"/>
                <a:cs typeface="Segoe UI"/>
              </a:rPr>
              <a:t>​</a:t>
            </a:r>
          </a:p>
        </p:txBody>
      </p:sp>
      <p:graphicFrame>
        <p:nvGraphicFramePr>
          <p:cNvPr id="15" name="Table 14">
            <a:extLst>
              <a:ext uri="{FF2B5EF4-FFF2-40B4-BE49-F238E27FC236}">
                <a16:creationId xmlns:a16="http://schemas.microsoft.com/office/drawing/2014/main" id="{2492D2FA-DAF4-417C-8214-33FC9D206C49}"/>
              </a:ext>
            </a:extLst>
          </p:cNvPr>
          <p:cNvGraphicFramePr>
            <a:graphicFrameLocks noGrp="1"/>
          </p:cNvGraphicFramePr>
          <p:nvPr>
            <p:extLst>
              <p:ext uri="{D42A27DB-BD31-4B8C-83A1-F6EECF244321}">
                <p14:modId xmlns:p14="http://schemas.microsoft.com/office/powerpoint/2010/main" val="707331700"/>
              </p:ext>
            </p:extLst>
          </p:nvPr>
        </p:nvGraphicFramePr>
        <p:xfrm>
          <a:off x="1990727" y="2039024"/>
          <a:ext cx="9518820" cy="2618378"/>
        </p:xfrm>
        <a:graphic>
          <a:graphicData uri="http://schemas.openxmlformats.org/drawingml/2006/table">
            <a:tbl>
              <a:tblPr firstRow="1" bandRow="1">
                <a:tableStyleId>{5C22544A-7EE6-4342-B048-85BDC9FD1C3A}</a:tableStyleId>
              </a:tblPr>
              <a:tblGrid>
                <a:gridCol w="1903764">
                  <a:extLst>
                    <a:ext uri="{9D8B030D-6E8A-4147-A177-3AD203B41FA5}">
                      <a16:colId xmlns:a16="http://schemas.microsoft.com/office/drawing/2014/main" val="1936385858"/>
                    </a:ext>
                  </a:extLst>
                </a:gridCol>
                <a:gridCol w="1903764">
                  <a:extLst>
                    <a:ext uri="{9D8B030D-6E8A-4147-A177-3AD203B41FA5}">
                      <a16:colId xmlns:a16="http://schemas.microsoft.com/office/drawing/2014/main" val="195190455"/>
                    </a:ext>
                  </a:extLst>
                </a:gridCol>
                <a:gridCol w="1903764">
                  <a:extLst>
                    <a:ext uri="{9D8B030D-6E8A-4147-A177-3AD203B41FA5}">
                      <a16:colId xmlns:a16="http://schemas.microsoft.com/office/drawing/2014/main" val="304812782"/>
                    </a:ext>
                  </a:extLst>
                </a:gridCol>
                <a:gridCol w="1903764">
                  <a:extLst>
                    <a:ext uri="{9D8B030D-6E8A-4147-A177-3AD203B41FA5}">
                      <a16:colId xmlns:a16="http://schemas.microsoft.com/office/drawing/2014/main" val="1716020682"/>
                    </a:ext>
                  </a:extLst>
                </a:gridCol>
                <a:gridCol w="1903764">
                  <a:extLst>
                    <a:ext uri="{9D8B030D-6E8A-4147-A177-3AD203B41FA5}">
                      <a16:colId xmlns:a16="http://schemas.microsoft.com/office/drawing/2014/main" val="380067422"/>
                    </a:ext>
                  </a:extLst>
                </a:gridCol>
              </a:tblGrid>
              <a:tr h="360509">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Before</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Day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Week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Month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After</a:t>
                      </a: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1895781716"/>
                  </a:ext>
                </a:extLst>
              </a:tr>
              <a:tr h="537588">
                <a:tc>
                  <a:txBody>
                    <a:bodyPr/>
                    <a:lstStyle/>
                    <a:p>
                      <a:pPr marL="0" indent="0" algn="ctr"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p>
                  </a:txBody>
                  <a:tcPr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endParaRPr lang="en-GB" sz="1200" b="0" i="0" kern="1200" dirty="0">
                        <a:solidFill>
                          <a:srgbClr val="2E354D"/>
                        </a:solidFill>
                        <a:latin typeface="Lato" panose="020F0502020204030203" pitchFamily="34" charset="0"/>
                        <a:ea typeface="+mn-ea"/>
                        <a:cs typeface="+mn-cs"/>
                      </a:endParaRPr>
                    </a:p>
                  </a:txBody>
                  <a:tcPr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kern="1200" dirty="0">
                          <a:solidFill>
                            <a:srgbClr val="2E354D"/>
                          </a:solidFill>
                          <a:latin typeface="Lato"/>
                          <a:ea typeface="+mn-ea"/>
                          <a:cs typeface="+mn-cs"/>
                        </a:rPr>
                        <a:t>Time &amp; Effort</a:t>
                      </a:r>
                      <a:r>
                        <a:rPr kumimoji="0" lang="en-GB" sz="1200" b="0" i="0" u="none" strike="noStrike" kern="1200" cap="none" spc="0" normalizeH="0" baseline="0" noProof="0" dirty="0">
                          <a:ln>
                            <a:noFill/>
                          </a:ln>
                          <a:solidFill>
                            <a:srgbClr val="2E354D"/>
                          </a:solidFill>
                          <a:effectLst/>
                          <a:uLnTx/>
                          <a:uFillTx/>
                          <a:latin typeface="Lato"/>
                          <a:ea typeface="+mn-ea"/>
                          <a:cs typeface="+mn-cs"/>
                        </a:rPr>
                        <a:t>: </a:t>
                      </a:r>
                      <a:r>
                        <a:rPr kumimoji="0" lang="en-GB" sz="1200" b="1" i="0" u="none" strike="noStrike" kern="1200" cap="none" spc="0" normalizeH="0" baseline="0" noProof="0" dirty="0">
                          <a:ln>
                            <a:noFill/>
                          </a:ln>
                          <a:solidFill>
                            <a:srgbClr val="2E354D"/>
                          </a:solidFill>
                          <a:effectLst/>
                          <a:uLnTx/>
                          <a:uFillTx/>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kern="1200" dirty="0">
                          <a:solidFill>
                            <a:srgbClr val="2E354D"/>
                          </a:solidFill>
                          <a:latin typeface="Lato"/>
                          <a:ea typeface="+mn-ea"/>
                          <a:cs typeface="+mn-cs"/>
                        </a:rPr>
                        <a:t>Time &amp; Effort</a:t>
                      </a:r>
                      <a:r>
                        <a:rPr kumimoji="0" lang="en-GB" sz="1200" b="0" i="0" u="none" strike="noStrike" kern="1200" cap="none" spc="0" normalizeH="0" baseline="0" noProof="0" dirty="0">
                          <a:ln>
                            <a:noFill/>
                          </a:ln>
                          <a:solidFill>
                            <a:srgbClr val="2E354D"/>
                          </a:solidFill>
                          <a:effectLst/>
                          <a:uLnTx/>
                          <a:uFillTx/>
                          <a:latin typeface="Lato"/>
                          <a:ea typeface="+mn-ea"/>
                          <a:cs typeface="+mn-cs"/>
                        </a:rPr>
                        <a:t>: </a:t>
                      </a:r>
                      <a:r>
                        <a:rPr kumimoji="0" lang="en-GB" sz="1200" b="1" i="0" u="none" strike="noStrike" kern="1200" cap="none" spc="0" normalizeH="0" baseline="0" noProof="0" dirty="0">
                          <a:ln>
                            <a:noFill/>
                          </a:ln>
                          <a:solidFill>
                            <a:srgbClr val="2E354D"/>
                          </a:solidFill>
                          <a:effectLst/>
                          <a:uLnTx/>
                          <a:uFillTx/>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243960746"/>
                  </a:ext>
                </a:extLst>
              </a:tr>
              <a:tr h="1720281">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Please let my colleagues know I will be joining them next week. </a:t>
                      </a:r>
                      <a:r>
                        <a:rPr lang="en-GB" sz="1200" b="0" i="0" kern="1200" dirty="0">
                          <a:solidFill>
                            <a:srgbClr val="0070C0"/>
                          </a:solidFill>
                          <a:latin typeface="Lato Light"/>
                          <a:ea typeface="+mn-ea"/>
                          <a:cs typeface="+mn-cs"/>
                          <a:hlinkClick r:id="" action="ppaction://noaction" tooltip="Ask them to welcome me through LinkedIn as well. Also, add me on LinkedIn as well.">
                            <a:extLst>
                              <a:ext uri="{A12FA001-AC4F-418D-AE19-62706E023703}">
                                <ahyp:hlinkClr xmlns:ahyp="http://schemas.microsoft.com/office/drawing/2018/hyperlinkcolor" val="tx"/>
                              </a:ext>
                            </a:extLst>
                          </a:hlinkClick>
                        </a:rPr>
                        <a:t>How?</a:t>
                      </a:r>
                      <a:endParaRPr lang="en-GB" sz="1200" b="0" i="0" kern="120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L w="12700" cap="flat" cmpd="sng" algn="ctr">
                      <a:no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noProof="0" dirty="0">
                          <a:solidFill>
                            <a:srgbClr val="2E354D"/>
                          </a:solidFill>
                          <a:latin typeface="Lato Light"/>
                          <a:ea typeface="+mn-ea"/>
                          <a:cs typeface="+mn-cs"/>
                        </a:rPr>
                        <a:t>If you are free today, please introduce yourself and/or invite me for a tea or coffee. </a:t>
                      </a:r>
                      <a:r>
                        <a:rPr lang="en-GB" sz="1200" b="0" i="0" kern="1200" noProof="0" dirty="0">
                          <a:solidFill>
                            <a:srgbClr val="0070C0"/>
                          </a:solidFill>
                          <a:latin typeface="Lato Light"/>
                          <a:ea typeface="+mn-ea"/>
                          <a:cs typeface="+mn-cs"/>
                          <a:hlinkClick r:id="rId2" action="ppaction://hlinksldjump" tooltip="I’d love to know more about your vision for the practice and how I would fit in. Help me to understand where I can bring my unique skills to bear. ">
                            <a:extLst>
                              <a:ext uri="{A12FA001-AC4F-418D-AE19-62706E023703}">
                                <ahyp:hlinkClr xmlns:ahyp="http://schemas.microsoft.com/office/drawing/2018/hyperlinkcolor" val="tx"/>
                              </a:ext>
                            </a:extLst>
                          </a:hlinkClick>
                        </a:rPr>
                        <a:t>Why?</a:t>
                      </a:r>
                      <a:endParaRPr lang="en-GB" sz="1200" b="0" i="0" kern="1200" noProof="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noProof="0" dirty="0">
                        <a:solidFill>
                          <a:srgbClr val="0070C0"/>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Welcome me to the practice. </a:t>
                      </a:r>
                      <a:r>
                        <a:rPr lang="en-GB" sz="1200" b="0" i="0" kern="1200" dirty="0">
                          <a:solidFill>
                            <a:srgbClr val="0070C0"/>
                          </a:solidFill>
                          <a:latin typeface="Lato Light"/>
                          <a:ea typeface="+mn-ea"/>
                          <a:cs typeface="+mn-cs"/>
                          <a:hlinkClick r:id="rId2" action="ppaction://hlinksldjump" tooltip="A short Slack post or Email can do the trick. I love receiving welcome messages, and it gives me an opportunity to connect with friendly faces in my first week. ">
                            <a:extLst>
                              <a:ext uri="{A12FA001-AC4F-418D-AE19-62706E023703}">
                                <ahyp:hlinkClr xmlns:ahyp="http://schemas.microsoft.com/office/drawing/2018/hyperlinkcolor" val="tx"/>
                              </a:ext>
                            </a:extLst>
                          </a:hlinkClick>
                        </a:rPr>
                        <a:t>How?</a:t>
                      </a:r>
                      <a:endParaRPr lang="en-GB" sz="1200" b="0" i="0" kern="120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dirty="0">
                        <a:solidFill>
                          <a:srgbClr val="0070C0"/>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If we haven’t met properly yet, please accept my coffee / tea invite. Pretty please.</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US"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Keep checking in with me and asking how things are going, if I am happy with the projects I am in. </a:t>
                      </a:r>
                      <a:r>
                        <a:rPr lang="en-GB" sz="1200" b="0" i="0" kern="1200" dirty="0">
                          <a:solidFill>
                            <a:srgbClr val="0070C0"/>
                          </a:solidFill>
                          <a:latin typeface="Lato Light"/>
                          <a:ea typeface="+mn-ea"/>
                          <a:cs typeface="+mn-cs"/>
                          <a:hlinkClick r:id="rId2" action="ppaction://hlinksldjump" tooltip="As a new joiner, I need to know that I can get more information if and when I need it. A friendly message every now takes less than 1 minute, but it can make me feel comfortable asking for help.">
                            <a:extLst>
                              <a:ext uri="{A12FA001-AC4F-418D-AE19-62706E023703}">
                                <ahyp:hlinkClr xmlns:ahyp="http://schemas.microsoft.com/office/drawing/2018/hyperlinkcolor" val="tx"/>
                              </a:ext>
                            </a:extLst>
                          </a:hlinkClick>
                        </a:rPr>
                        <a:t>Why?</a:t>
                      </a:r>
                      <a:endParaRPr lang="en-GB" sz="1200" b="0" i="0" kern="120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noFill/>
                      <a:prstDash val="solid"/>
                      <a:round/>
                      <a:headEnd type="none" w="med" len="med"/>
                      <a:tailEnd type="none" w="med" len="med"/>
                    </a:lnB>
                    <a:noFill/>
                  </a:tcPr>
                </a:tc>
                <a:extLst>
                  <a:ext uri="{0D108BD9-81ED-4DB2-BD59-A6C34878D82A}">
                    <a16:rowId xmlns:a16="http://schemas.microsoft.com/office/drawing/2014/main" val="3342814470"/>
                  </a:ext>
                </a:extLst>
              </a:tr>
            </a:tbl>
          </a:graphicData>
        </a:graphic>
      </p:graphicFrame>
      <p:grpSp>
        <p:nvGrpSpPr>
          <p:cNvPr id="37" name="Group 36">
            <a:extLst>
              <a:ext uri="{FF2B5EF4-FFF2-40B4-BE49-F238E27FC236}">
                <a16:creationId xmlns:a16="http://schemas.microsoft.com/office/drawing/2014/main" id="{43A0E77F-B137-402A-97BC-2A1FFCE4415F}"/>
              </a:ext>
            </a:extLst>
          </p:cNvPr>
          <p:cNvGrpSpPr/>
          <p:nvPr/>
        </p:nvGrpSpPr>
        <p:grpSpPr>
          <a:xfrm flipH="1">
            <a:off x="71266" y="2429682"/>
            <a:ext cx="719153" cy="440562"/>
            <a:chOff x="4871626" y="5589631"/>
            <a:chExt cx="719153" cy="440562"/>
          </a:xfrm>
        </p:grpSpPr>
        <p:pic>
          <p:nvPicPr>
            <p:cNvPr id="38" name="Graphic 37">
              <a:extLst>
                <a:ext uri="{FF2B5EF4-FFF2-40B4-BE49-F238E27FC236}">
                  <a16:creationId xmlns:a16="http://schemas.microsoft.com/office/drawing/2014/main" id="{C69F44B6-F83E-451B-85B8-6C0847A109C1}"/>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19780" t="22724" r="21895" b="18952"/>
            <a:stretch/>
          </p:blipFill>
          <p:spPr>
            <a:xfrm rot="12728496" flipH="1">
              <a:off x="5088050" y="5794113"/>
              <a:ext cx="236081" cy="236080"/>
            </a:xfrm>
            <a:prstGeom prst="rect">
              <a:avLst/>
            </a:prstGeom>
          </p:spPr>
        </p:pic>
        <p:sp>
          <p:nvSpPr>
            <p:cNvPr id="39" name="Rectangle 38">
              <a:extLst>
                <a:ext uri="{FF2B5EF4-FFF2-40B4-BE49-F238E27FC236}">
                  <a16:creationId xmlns:a16="http://schemas.microsoft.com/office/drawing/2014/main" id="{56B359E1-392D-437F-ADDC-AE3969FB1F25}"/>
                </a:ext>
              </a:extLst>
            </p:cNvPr>
            <p:cNvSpPr/>
            <p:nvPr/>
          </p:nvSpPr>
          <p:spPr>
            <a:xfrm rot="1571143">
              <a:off x="4871626" y="5589631"/>
              <a:ext cx="719153" cy="215444"/>
            </a:xfrm>
            <a:prstGeom prst="rect">
              <a:avLst/>
            </a:prstGeom>
          </p:spPr>
          <p:txBody>
            <a:bodyPr wrap="square">
              <a:spAutoFit/>
            </a:bodyPr>
            <a:lstStyle/>
            <a:p>
              <a:pPr algn="ctr"/>
              <a:r>
                <a:rPr lang="en-GB" sz="800" b="1">
                  <a:latin typeface="Lato Light"/>
                </a:rPr>
                <a:t>Click me!</a:t>
              </a:r>
              <a:endParaRPr lang="en-GB" sz="800">
                <a:latin typeface="Lato Light"/>
              </a:endParaRPr>
            </a:p>
          </p:txBody>
        </p:sp>
      </p:grpSp>
      <p:grpSp>
        <p:nvGrpSpPr>
          <p:cNvPr id="43" name="Group 42">
            <a:extLst>
              <a:ext uri="{FF2B5EF4-FFF2-40B4-BE49-F238E27FC236}">
                <a16:creationId xmlns:a16="http://schemas.microsoft.com/office/drawing/2014/main" id="{7B6150A8-8DAE-4A24-9E83-11ECD2C4AFBB}"/>
              </a:ext>
            </a:extLst>
          </p:cNvPr>
          <p:cNvGrpSpPr/>
          <p:nvPr/>
        </p:nvGrpSpPr>
        <p:grpSpPr>
          <a:xfrm>
            <a:off x="11345466" y="6504727"/>
            <a:ext cx="257975" cy="195538"/>
            <a:chOff x="11421666" y="6498063"/>
            <a:chExt cx="257975" cy="195538"/>
          </a:xfrm>
          <a:solidFill>
            <a:srgbClr val="96A19E"/>
          </a:solidFill>
        </p:grpSpPr>
        <p:pic>
          <p:nvPicPr>
            <p:cNvPr id="44" name="Graphic 43">
              <a:hlinkClick r:id="rId5" action="ppaction://hlinksldjump"/>
              <a:extLst>
                <a:ext uri="{FF2B5EF4-FFF2-40B4-BE49-F238E27FC236}">
                  <a16:creationId xmlns:a16="http://schemas.microsoft.com/office/drawing/2014/main" id="{385D8196-3EB9-48D9-B48A-CA785333995B}"/>
                </a:ext>
              </a:extLst>
            </p:cNvPr>
            <p:cNvPicPr>
              <a:picLocks noChangeAspect="1"/>
            </p:cNvPicPr>
            <p:nvPr/>
          </p:nvPicPr>
          <p:blipFill rotWithShape="1">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l="29635" t="2" r="27075" b="-2"/>
            <a:stretch/>
          </p:blipFill>
          <p:spPr>
            <a:xfrm>
              <a:off x="11421666" y="6516073"/>
              <a:ext cx="69056" cy="159519"/>
            </a:xfrm>
            <a:prstGeom prst="rect">
              <a:avLst/>
            </a:prstGeom>
          </p:spPr>
        </p:pic>
        <p:pic>
          <p:nvPicPr>
            <p:cNvPr id="45" name="Graphic 44">
              <a:hlinkClick r:id="rId5" action="ppaction://hlinksldjump"/>
              <a:extLst>
                <a:ext uri="{FF2B5EF4-FFF2-40B4-BE49-F238E27FC236}">
                  <a16:creationId xmlns:a16="http://schemas.microsoft.com/office/drawing/2014/main" id="{33CDA5E9-E2DA-427C-9419-4018E5D22E8D}"/>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1501702" y="6498063"/>
              <a:ext cx="177939" cy="195538"/>
            </a:xfrm>
            <a:prstGeom prst="rect">
              <a:avLst/>
            </a:prstGeom>
          </p:spPr>
        </p:pic>
      </p:grpSp>
      <p:pic>
        <p:nvPicPr>
          <p:cNvPr id="46" name="Graphic 45">
            <a:hlinkClick r:id="" action="ppaction://hlinkshowjump?jump=lastslideviewed"/>
            <a:extLst>
              <a:ext uri="{FF2B5EF4-FFF2-40B4-BE49-F238E27FC236}">
                <a16:creationId xmlns:a16="http://schemas.microsoft.com/office/drawing/2014/main" id="{78D963C4-1CEE-4FBB-9269-2FE162CB80DE}"/>
              </a:ext>
            </a:extLst>
          </p:cNvPr>
          <p:cNvPicPr>
            <a:picLocks noChangeAspect="1"/>
          </p:cNvPicPr>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rcRect l="19780" t="22724" r="21895" b="18952"/>
          <a:stretch/>
        </p:blipFill>
        <p:spPr>
          <a:xfrm flipH="1">
            <a:off x="11063366" y="6486153"/>
            <a:ext cx="232688" cy="232687"/>
          </a:xfrm>
          <a:prstGeom prst="rect">
            <a:avLst/>
          </a:prstGeom>
        </p:spPr>
      </p:pic>
      <p:pic>
        <p:nvPicPr>
          <p:cNvPr id="47" name="Graphic 46" descr="Help">
            <a:hlinkClick r:id="rId12" action="ppaction://hlinksldjump"/>
            <a:extLst>
              <a:ext uri="{FF2B5EF4-FFF2-40B4-BE49-F238E27FC236}">
                <a16:creationId xmlns:a16="http://schemas.microsoft.com/office/drawing/2014/main" id="{D4458890-655C-4C64-A77E-642B72219248}"/>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10767938" y="6479489"/>
            <a:ext cx="246015" cy="246015"/>
          </a:xfrm>
          <a:prstGeom prst="rect">
            <a:avLst/>
          </a:prstGeom>
        </p:spPr>
      </p:pic>
      <p:pic>
        <p:nvPicPr>
          <p:cNvPr id="11" name="Graphic 10" descr="Lecturer">
            <a:extLst>
              <a:ext uri="{FF2B5EF4-FFF2-40B4-BE49-F238E27FC236}">
                <a16:creationId xmlns:a16="http://schemas.microsoft.com/office/drawing/2014/main" id="{D3BF6DBB-11CC-4924-AD6F-3500D235AD88}"/>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697964" y="6061928"/>
            <a:ext cx="796072" cy="796072"/>
          </a:xfrm>
          <a:prstGeom prst="rect">
            <a:avLst/>
          </a:prstGeom>
        </p:spPr>
      </p:pic>
      <p:grpSp>
        <p:nvGrpSpPr>
          <p:cNvPr id="61" name="Group 60">
            <a:extLst>
              <a:ext uri="{FF2B5EF4-FFF2-40B4-BE49-F238E27FC236}">
                <a16:creationId xmlns:a16="http://schemas.microsoft.com/office/drawing/2014/main" id="{7B0E66BC-4D69-4F0E-8EB3-E396C201935B}"/>
              </a:ext>
            </a:extLst>
          </p:cNvPr>
          <p:cNvGrpSpPr/>
          <p:nvPr/>
        </p:nvGrpSpPr>
        <p:grpSpPr>
          <a:xfrm>
            <a:off x="229361" y="2935814"/>
            <a:ext cx="1672277" cy="470690"/>
            <a:chOff x="232789" y="4434823"/>
            <a:chExt cx="1672277" cy="470690"/>
          </a:xfrm>
        </p:grpSpPr>
        <p:grpSp>
          <p:nvGrpSpPr>
            <p:cNvPr id="62" name="Group 61">
              <a:extLst>
                <a:ext uri="{FF2B5EF4-FFF2-40B4-BE49-F238E27FC236}">
                  <a16:creationId xmlns:a16="http://schemas.microsoft.com/office/drawing/2014/main" id="{538D3AC5-7B7B-4096-878C-CF82F6BE6362}"/>
                </a:ext>
              </a:extLst>
            </p:cNvPr>
            <p:cNvGrpSpPr/>
            <p:nvPr/>
          </p:nvGrpSpPr>
          <p:grpSpPr>
            <a:xfrm>
              <a:off x="232789" y="4434823"/>
              <a:ext cx="1672277" cy="459222"/>
              <a:chOff x="219075" y="2932042"/>
              <a:chExt cx="1672277" cy="459222"/>
            </a:xfrm>
          </p:grpSpPr>
          <p:sp>
            <p:nvSpPr>
              <p:cNvPr id="64" name="Rectangle 63">
                <a:extLst>
                  <a:ext uri="{FF2B5EF4-FFF2-40B4-BE49-F238E27FC236}">
                    <a16:creationId xmlns:a16="http://schemas.microsoft.com/office/drawing/2014/main" id="{E64412F0-52F2-4E33-B869-0859CE3B352B}"/>
                  </a:ext>
                </a:extLst>
              </p:cNvPr>
              <p:cNvSpPr/>
              <p:nvPr/>
            </p:nvSpPr>
            <p:spPr>
              <a:xfrm>
                <a:off x="219075" y="293204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65" name="Graphic 64" descr="Lightbulb">
                <a:hlinkClick r:id="rId2" action="ppaction://hlinksldjump" tooltip="As a new joiner, I need to know that I can get more information if and when I need it. A friendly message every now takes less than 1 minute, but it can make me feel comfortable asking for help."/>
                <a:extLst>
                  <a:ext uri="{FF2B5EF4-FFF2-40B4-BE49-F238E27FC236}">
                    <a16:creationId xmlns:a16="http://schemas.microsoft.com/office/drawing/2014/main" id="{EFF2BC9A-DD33-4B36-888E-EF048328560D}"/>
                  </a:ext>
                </a:extLst>
              </p:cNvPr>
              <p:cNvPicPr>
                <a:picLocks noChangeAspect="1"/>
              </p:cNvPicPr>
              <p:nvPr/>
            </p:nvPicPr>
            <p:blipFill>
              <a:blip r:embed="rId17" cstate="screen">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a:xfrm>
                <a:off x="232837" y="3012490"/>
                <a:ext cx="300561" cy="298326"/>
              </a:xfrm>
              <a:prstGeom prst="rect">
                <a:avLst/>
              </a:prstGeom>
            </p:spPr>
          </p:pic>
        </p:grpSp>
        <p:sp>
          <p:nvSpPr>
            <p:cNvPr id="63" name="Text Placeholder 18">
              <a:extLst>
                <a:ext uri="{FF2B5EF4-FFF2-40B4-BE49-F238E27FC236}">
                  <a16:creationId xmlns:a16="http://schemas.microsoft.com/office/drawing/2014/main" id="{58DDB874-8B1E-42A9-9426-D09246A59365}"/>
                </a:ext>
              </a:extLst>
            </p:cNvPr>
            <p:cNvSpPr txBox="1">
              <a:spLocks/>
            </p:cNvSpPr>
            <p:nvPr/>
          </p:nvSpPr>
          <p:spPr>
            <a:xfrm>
              <a:off x="489350" y="4446291"/>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dirty="0">
                  <a:solidFill>
                    <a:srgbClr val="2E354D"/>
                  </a:solidFill>
                  <a:latin typeface="Lato Light" panose="020F0502020204030203" pitchFamily="34" charset="0"/>
                </a:rPr>
                <a:t>“Thanks for checking in.”</a:t>
              </a:r>
            </a:p>
          </p:txBody>
        </p:sp>
      </p:grpSp>
      <p:grpSp>
        <p:nvGrpSpPr>
          <p:cNvPr id="66" name="Group 65">
            <a:extLst>
              <a:ext uri="{FF2B5EF4-FFF2-40B4-BE49-F238E27FC236}">
                <a16:creationId xmlns:a16="http://schemas.microsoft.com/office/drawing/2014/main" id="{825CA934-4F19-4CD1-9E7F-C81FA7908245}"/>
              </a:ext>
            </a:extLst>
          </p:cNvPr>
          <p:cNvGrpSpPr/>
          <p:nvPr/>
        </p:nvGrpSpPr>
        <p:grpSpPr>
          <a:xfrm>
            <a:off x="229361" y="3429000"/>
            <a:ext cx="1672277" cy="470690"/>
            <a:chOff x="225932" y="4928009"/>
            <a:chExt cx="1672277" cy="470690"/>
          </a:xfrm>
        </p:grpSpPr>
        <p:grpSp>
          <p:nvGrpSpPr>
            <p:cNvPr id="67" name="Group 66">
              <a:extLst>
                <a:ext uri="{FF2B5EF4-FFF2-40B4-BE49-F238E27FC236}">
                  <a16:creationId xmlns:a16="http://schemas.microsoft.com/office/drawing/2014/main" id="{13DF9E36-C60B-47E9-9DF3-DFC7771DC5FB}"/>
                </a:ext>
              </a:extLst>
            </p:cNvPr>
            <p:cNvGrpSpPr/>
            <p:nvPr/>
          </p:nvGrpSpPr>
          <p:grpSpPr>
            <a:xfrm>
              <a:off x="225932" y="4928009"/>
              <a:ext cx="1672277" cy="459222"/>
              <a:chOff x="219075" y="2932042"/>
              <a:chExt cx="1672277" cy="459222"/>
            </a:xfrm>
          </p:grpSpPr>
          <p:sp>
            <p:nvSpPr>
              <p:cNvPr id="69" name="Rectangle 68">
                <a:extLst>
                  <a:ext uri="{FF2B5EF4-FFF2-40B4-BE49-F238E27FC236}">
                    <a16:creationId xmlns:a16="http://schemas.microsoft.com/office/drawing/2014/main" id="{558A54BC-68FB-442B-98D7-3A03E95A5492}"/>
                  </a:ext>
                </a:extLst>
              </p:cNvPr>
              <p:cNvSpPr/>
              <p:nvPr/>
            </p:nvSpPr>
            <p:spPr>
              <a:xfrm>
                <a:off x="219075" y="293204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70" name="Graphic 69" descr="Lightbulb">
                <a:hlinkClick r:id="rId2" action="ppaction://hlinksldjump" tooltip="The culture at EYS is one of its biggest USPs. Highlight how proud you are to “help organisations re-imagine how they grow, by putting the human first.” Tell me about a typical day or client interaction. "/>
                <a:extLst>
                  <a:ext uri="{FF2B5EF4-FFF2-40B4-BE49-F238E27FC236}">
                    <a16:creationId xmlns:a16="http://schemas.microsoft.com/office/drawing/2014/main" id="{3585BFC4-3CB7-4ECC-B047-22E474F9D77B}"/>
                  </a:ext>
                </a:extLst>
              </p:cNvPr>
              <p:cNvPicPr>
                <a:picLocks noChangeAspect="1"/>
              </p:cNvPicPr>
              <p:nvPr/>
            </p:nvPicPr>
            <p:blipFill>
              <a:blip r:embed="rId17" cstate="screen">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a:xfrm>
                <a:off x="232837" y="3012490"/>
                <a:ext cx="300561" cy="298326"/>
              </a:xfrm>
              <a:prstGeom prst="rect">
                <a:avLst/>
              </a:prstGeom>
            </p:spPr>
          </p:pic>
        </p:grpSp>
        <p:sp>
          <p:nvSpPr>
            <p:cNvPr id="68" name="Text Placeholder 18">
              <a:extLst>
                <a:ext uri="{FF2B5EF4-FFF2-40B4-BE49-F238E27FC236}">
                  <a16:creationId xmlns:a16="http://schemas.microsoft.com/office/drawing/2014/main" id="{980AC58A-62B8-478D-9EF8-E0CBD49F1825}"/>
                </a:ext>
              </a:extLst>
            </p:cNvPr>
            <p:cNvSpPr txBox="1">
              <a:spLocks/>
            </p:cNvSpPr>
            <p:nvPr/>
          </p:nvSpPr>
          <p:spPr>
            <a:xfrm>
              <a:off x="482493" y="4939477"/>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a:solidFill>
                    <a:srgbClr val="2E354D"/>
                  </a:solidFill>
                  <a:latin typeface="Lato Light" panose="020F0502020204030203" pitchFamily="34" charset="0"/>
                </a:rPr>
                <a:t>“Tell me about the culture.”</a:t>
              </a:r>
            </a:p>
          </p:txBody>
        </p:sp>
      </p:grpSp>
      <p:graphicFrame>
        <p:nvGraphicFramePr>
          <p:cNvPr id="28" name="Table 27">
            <a:extLst>
              <a:ext uri="{FF2B5EF4-FFF2-40B4-BE49-F238E27FC236}">
                <a16:creationId xmlns:a16="http://schemas.microsoft.com/office/drawing/2014/main" id="{2EE6A810-F0B7-44F4-9D05-FCD53FA66977}"/>
              </a:ext>
            </a:extLst>
          </p:cNvPr>
          <p:cNvGraphicFramePr>
            <a:graphicFrameLocks noGrp="1"/>
          </p:cNvGraphicFramePr>
          <p:nvPr>
            <p:extLst>
              <p:ext uri="{D42A27DB-BD31-4B8C-83A1-F6EECF244321}">
                <p14:modId xmlns:p14="http://schemas.microsoft.com/office/powerpoint/2010/main" val="464859822"/>
              </p:ext>
            </p:extLst>
          </p:nvPr>
        </p:nvGraphicFramePr>
        <p:xfrm>
          <a:off x="10510825" y="712579"/>
          <a:ext cx="1337770" cy="848088"/>
        </p:xfrm>
        <a:graphic>
          <a:graphicData uri="http://schemas.openxmlformats.org/drawingml/2006/table">
            <a:tbl>
              <a:tblPr firstRow="1" bandRow="1">
                <a:tableStyleId>{5C22544A-7EE6-4342-B048-85BDC9FD1C3A}</a:tableStyleId>
              </a:tblPr>
              <a:tblGrid>
                <a:gridCol w="267554">
                  <a:extLst>
                    <a:ext uri="{9D8B030D-6E8A-4147-A177-3AD203B41FA5}">
                      <a16:colId xmlns:a16="http://schemas.microsoft.com/office/drawing/2014/main" val="1936385858"/>
                    </a:ext>
                  </a:extLst>
                </a:gridCol>
                <a:gridCol w="267554">
                  <a:extLst>
                    <a:ext uri="{9D8B030D-6E8A-4147-A177-3AD203B41FA5}">
                      <a16:colId xmlns:a16="http://schemas.microsoft.com/office/drawing/2014/main" val="195190455"/>
                    </a:ext>
                  </a:extLst>
                </a:gridCol>
                <a:gridCol w="267554">
                  <a:extLst>
                    <a:ext uri="{9D8B030D-6E8A-4147-A177-3AD203B41FA5}">
                      <a16:colId xmlns:a16="http://schemas.microsoft.com/office/drawing/2014/main" val="304812782"/>
                    </a:ext>
                  </a:extLst>
                </a:gridCol>
                <a:gridCol w="267554">
                  <a:extLst>
                    <a:ext uri="{9D8B030D-6E8A-4147-A177-3AD203B41FA5}">
                      <a16:colId xmlns:a16="http://schemas.microsoft.com/office/drawing/2014/main" val="1716020682"/>
                    </a:ext>
                  </a:extLst>
                </a:gridCol>
                <a:gridCol w="267554">
                  <a:extLst>
                    <a:ext uri="{9D8B030D-6E8A-4147-A177-3AD203B41FA5}">
                      <a16:colId xmlns:a16="http://schemas.microsoft.com/office/drawing/2014/main" val="380067422"/>
                    </a:ext>
                  </a:extLst>
                </a:gridCol>
              </a:tblGrid>
              <a:tr h="61203">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Before</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Day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Week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Month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After</a:t>
                      </a: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578171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sym typeface="Wingdings" panose="05000000000000000000" pitchFamily="2" charset="2"/>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396074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extLst>
                  <a:ext uri="{0D108BD9-81ED-4DB2-BD59-A6C34878D82A}">
                    <a16:rowId xmlns:a16="http://schemas.microsoft.com/office/drawing/2014/main" val="536061367"/>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8CB9">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20000"/>
                      </a:schemeClr>
                    </a:solidFill>
                  </a:tcPr>
                </a:tc>
                <a:extLst>
                  <a:ext uri="{0D108BD9-81ED-4DB2-BD59-A6C34878D82A}">
                    <a16:rowId xmlns:a16="http://schemas.microsoft.com/office/drawing/2014/main" val="911360880"/>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20000"/>
                      </a:schemeClr>
                    </a:solidFill>
                  </a:tcPr>
                </a:tc>
                <a:extLst>
                  <a:ext uri="{0D108BD9-81ED-4DB2-BD59-A6C34878D82A}">
                    <a16:rowId xmlns:a16="http://schemas.microsoft.com/office/drawing/2014/main" val="742982127"/>
                  </a:ext>
                </a:extLst>
              </a:tr>
              <a:tr h="112012">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lumMod val="60000"/>
                        <a:lumOff val="40000"/>
                      </a:schemeClr>
                    </a:solidFill>
                  </a:tcPr>
                </a:tc>
                <a:extLst>
                  <a:ext uri="{0D108BD9-81ED-4DB2-BD59-A6C34878D82A}">
                    <a16:rowId xmlns:a16="http://schemas.microsoft.com/office/drawing/2014/main" val="13812767"/>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extLst>
                  <a:ext uri="{0D108BD9-81ED-4DB2-BD59-A6C34878D82A}">
                    <a16:rowId xmlns:a16="http://schemas.microsoft.com/office/drawing/2014/main" val="2923718780"/>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alpha val="20000"/>
                      </a:schemeClr>
                    </a:solidFill>
                  </a:tcPr>
                </a:tc>
                <a:extLst>
                  <a:ext uri="{0D108BD9-81ED-4DB2-BD59-A6C34878D82A}">
                    <a16:rowId xmlns:a16="http://schemas.microsoft.com/office/drawing/2014/main" val="2361951838"/>
                  </a:ext>
                </a:extLst>
              </a:tr>
            </a:tbl>
          </a:graphicData>
        </a:graphic>
      </p:graphicFrame>
      <p:sp>
        <p:nvSpPr>
          <p:cNvPr id="30" name="Rectangle: Rounded Corners 29">
            <a:extLst>
              <a:ext uri="{FF2B5EF4-FFF2-40B4-BE49-F238E27FC236}">
                <a16:creationId xmlns:a16="http://schemas.microsoft.com/office/drawing/2014/main" id="{1C35A50D-4F58-43AC-ACA7-A03EAC171B56}"/>
              </a:ext>
            </a:extLst>
          </p:cNvPr>
          <p:cNvSpPr/>
          <p:nvPr/>
        </p:nvSpPr>
        <p:spPr>
          <a:xfrm>
            <a:off x="10510825" y="1220753"/>
            <a:ext cx="1327309" cy="113189"/>
          </a:xfrm>
          <a:prstGeom prst="roundRect">
            <a:avLst/>
          </a:prstGeom>
          <a:noFill/>
          <a:ln>
            <a:solidFill>
              <a:srgbClr val="FF6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823315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F74FF-32B4-48C0-AFD4-5787FCD109FA}"/>
              </a:ext>
            </a:extLst>
          </p:cNvPr>
          <p:cNvSpPr>
            <a:spLocks noGrp="1"/>
          </p:cNvSpPr>
          <p:nvPr>
            <p:ph type="title"/>
          </p:nvPr>
        </p:nvSpPr>
        <p:spPr/>
        <p:txBody>
          <a:bodyPr lIns="0" tIns="0" rIns="0" bIns="0" anchor="t">
            <a:noAutofit/>
          </a:bodyPr>
          <a:lstStyle/>
          <a:p>
            <a:r>
              <a:rPr lang="en-GB" dirty="0">
                <a:solidFill>
                  <a:schemeClr val="accent1"/>
                </a:solidFill>
                <a:latin typeface="Lato"/>
              </a:rPr>
              <a:t>2.6 Operations Leads</a:t>
            </a:r>
            <a:endParaRPr lang="en-GB" dirty="0">
              <a:solidFill>
                <a:schemeClr val="accent1"/>
              </a:solidFill>
              <a:latin typeface="Lato Light" panose="020F0302020204030203" pitchFamily="34" charset="0"/>
            </a:endParaRPr>
          </a:p>
        </p:txBody>
      </p:sp>
      <p:sp>
        <p:nvSpPr>
          <p:cNvPr id="4" name="Slide Number Placeholder 3">
            <a:extLst>
              <a:ext uri="{FF2B5EF4-FFF2-40B4-BE49-F238E27FC236}">
                <a16:creationId xmlns:a16="http://schemas.microsoft.com/office/drawing/2014/main" id="{8EE847C0-8198-4CF6-973F-4C8094FC57F2}"/>
              </a:ext>
            </a:extLst>
          </p:cNvPr>
          <p:cNvSpPr>
            <a:spLocks noGrp="1"/>
          </p:cNvSpPr>
          <p:nvPr>
            <p:ph type="sldNum" sz="quarter" idx="14"/>
          </p:nvPr>
        </p:nvSpPr>
        <p:spPr/>
        <p:txBody>
          <a:bodyPr/>
          <a:lstStyle/>
          <a:p>
            <a:fld id="{815295A1-976B-814B-9086-58070A62ABA6}" type="slidenum">
              <a:rPr lang="en-GB" smtClean="0"/>
              <a:pPr/>
              <a:t>14</a:t>
            </a:fld>
            <a:endParaRPr lang="en-GB"/>
          </a:p>
        </p:txBody>
      </p:sp>
      <p:sp>
        <p:nvSpPr>
          <p:cNvPr id="5" name="Text Placeholder 4">
            <a:extLst>
              <a:ext uri="{FF2B5EF4-FFF2-40B4-BE49-F238E27FC236}">
                <a16:creationId xmlns:a16="http://schemas.microsoft.com/office/drawing/2014/main" id="{71A50D13-70CE-44E7-A29E-809C60C815AB}"/>
              </a:ext>
            </a:extLst>
          </p:cNvPr>
          <p:cNvSpPr>
            <a:spLocks noGrp="1"/>
          </p:cNvSpPr>
          <p:nvPr>
            <p:ph type="body" idx="1"/>
          </p:nvPr>
        </p:nvSpPr>
        <p:spPr/>
        <p:txBody>
          <a:bodyPr/>
          <a:lstStyle/>
          <a:p>
            <a:r>
              <a:rPr lang="en-GB" dirty="0">
                <a:solidFill>
                  <a:schemeClr val="accent1"/>
                </a:solidFill>
                <a:latin typeface="Lato Light"/>
              </a:rPr>
              <a:t>Help me function so that I can do my best work at [Your company]: whether it’s my first day or my last.</a:t>
            </a:r>
          </a:p>
          <a:p>
            <a:r>
              <a:rPr lang="en-GB" i="1" dirty="0">
                <a:solidFill>
                  <a:schemeClr val="accent1"/>
                </a:solidFill>
                <a:latin typeface="Lato Light"/>
              </a:rPr>
              <a:t>(Ops</a:t>
            </a:r>
            <a:r>
              <a:rPr lang="en-GB" i="1" dirty="0">
                <a:solidFill>
                  <a:schemeClr val="accent1"/>
                </a:solidFill>
                <a:latin typeface="Lato"/>
              </a:rPr>
              <a:t> </a:t>
            </a:r>
            <a:r>
              <a:rPr lang="en-GB" i="1" dirty="0">
                <a:solidFill>
                  <a:schemeClr val="accent1"/>
                </a:solidFill>
                <a:latin typeface="Lato Light"/>
              </a:rPr>
              <a:t>– row 1, IT – row 2)</a:t>
            </a:r>
            <a:endParaRPr lang="en-GB" i="1" dirty="0">
              <a:solidFill>
                <a:schemeClr val="accent1"/>
              </a:solidFill>
            </a:endParaRPr>
          </a:p>
        </p:txBody>
      </p:sp>
      <p:graphicFrame>
        <p:nvGraphicFramePr>
          <p:cNvPr id="15" name="Table 14">
            <a:extLst>
              <a:ext uri="{FF2B5EF4-FFF2-40B4-BE49-F238E27FC236}">
                <a16:creationId xmlns:a16="http://schemas.microsoft.com/office/drawing/2014/main" id="{2492D2FA-DAF4-417C-8214-33FC9D206C49}"/>
              </a:ext>
            </a:extLst>
          </p:cNvPr>
          <p:cNvGraphicFramePr>
            <a:graphicFrameLocks noGrp="1"/>
          </p:cNvGraphicFramePr>
          <p:nvPr>
            <p:extLst>
              <p:ext uri="{D42A27DB-BD31-4B8C-83A1-F6EECF244321}">
                <p14:modId xmlns:p14="http://schemas.microsoft.com/office/powerpoint/2010/main" val="3183610278"/>
              </p:ext>
            </p:extLst>
          </p:nvPr>
        </p:nvGraphicFramePr>
        <p:xfrm>
          <a:off x="2000164" y="2047325"/>
          <a:ext cx="9518820" cy="4647137"/>
        </p:xfrm>
        <a:graphic>
          <a:graphicData uri="http://schemas.openxmlformats.org/drawingml/2006/table">
            <a:tbl>
              <a:tblPr firstRow="1" bandRow="1">
                <a:tableStyleId>{5C22544A-7EE6-4342-B048-85BDC9FD1C3A}</a:tableStyleId>
              </a:tblPr>
              <a:tblGrid>
                <a:gridCol w="1903764">
                  <a:extLst>
                    <a:ext uri="{9D8B030D-6E8A-4147-A177-3AD203B41FA5}">
                      <a16:colId xmlns:a16="http://schemas.microsoft.com/office/drawing/2014/main" val="1936385858"/>
                    </a:ext>
                  </a:extLst>
                </a:gridCol>
                <a:gridCol w="1903764">
                  <a:extLst>
                    <a:ext uri="{9D8B030D-6E8A-4147-A177-3AD203B41FA5}">
                      <a16:colId xmlns:a16="http://schemas.microsoft.com/office/drawing/2014/main" val="195190455"/>
                    </a:ext>
                  </a:extLst>
                </a:gridCol>
                <a:gridCol w="1903764">
                  <a:extLst>
                    <a:ext uri="{9D8B030D-6E8A-4147-A177-3AD203B41FA5}">
                      <a16:colId xmlns:a16="http://schemas.microsoft.com/office/drawing/2014/main" val="304812782"/>
                    </a:ext>
                  </a:extLst>
                </a:gridCol>
                <a:gridCol w="1903764">
                  <a:extLst>
                    <a:ext uri="{9D8B030D-6E8A-4147-A177-3AD203B41FA5}">
                      <a16:colId xmlns:a16="http://schemas.microsoft.com/office/drawing/2014/main" val="1716020682"/>
                    </a:ext>
                  </a:extLst>
                </a:gridCol>
                <a:gridCol w="1903764">
                  <a:extLst>
                    <a:ext uri="{9D8B030D-6E8A-4147-A177-3AD203B41FA5}">
                      <a16:colId xmlns:a16="http://schemas.microsoft.com/office/drawing/2014/main" val="380067422"/>
                    </a:ext>
                  </a:extLst>
                </a:gridCol>
              </a:tblGrid>
              <a:tr h="360509">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Before</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Day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Week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Month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After</a:t>
                      </a: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1895781716"/>
                  </a:ext>
                </a:extLst>
              </a:tr>
              <a:tr h="537588">
                <a:tc>
                  <a:txBody>
                    <a:bodyPr/>
                    <a:lstStyle/>
                    <a:p>
                      <a:pPr marL="0" indent="0" algn="ctr"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1 hrs</a:t>
                      </a:r>
                    </a:p>
                  </a:txBody>
                  <a:tcPr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1 hrs</a:t>
                      </a:r>
                      <a:endParaRPr lang="en-GB" sz="1200" b="0" i="0" kern="1200" dirty="0">
                        <a:solidFill>
                          <a:srgbClr val="2E354D"/>
                        </a:solidFill>
                        <a:latin typeface="Lato" panose="020F0502020204030203" pitchFamily="34" charset="0"/>
                        <a:ea typeface="+mn-ea"/>
                        <a:cs typeface="+mn-cs"/>
                      </a:endParaRPr>
                    </a:p>
                  </a:txBody>
                  <a:tcPr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kern="1200" dirty="0">
                          <a:solidFill>
                            <a:srgbClr val="2E354D"/>
                          </a:solidFill>
                          <a:latin typeface="Lato"/>
                          <a:ea typeface="+mn-ea"/>
                          <a:cs typeface="+mn-cs"/>
                        </a:rPr>
                        <a:t>Time &amp; Effort</a:t>
                      </a:r>
                      <a:r>
                        <a:rPr kumimoji="0" lang="en-GB" sz="1200" b="0" i="0" u="none" strike="noStrike" kern="1200" cap="none" spc="0" normalizeH="0" baseline="0" noProof="0" dirty="0">
                          <a:ln>
                            <a:noFill/>
                          </a:ln>
                          <a:solidFill>
                            <a:srgbClr val="2E354D"/>
                          </a:solidFill>
                          <a:effectLst/>
                          <a:uLnTx/>
                          <a:uFillTx/>
                          <a:latin typeface="Lato"/>
                          <a:ea typeface="+mn-ea"/>
                          <a:cs typeface="+mn-cs"/>
                        </a:rPr>
                        <a:t>: </a:t>
                      </a:r>
                      <a:r>
                        <a:rPr kumimoji="0" lang="en-GB" sz="1200" b="1" i="0" u="none" strike="noStrike" kern="1200" cap="none" spc="0" normalizeH="0" baseline="0" noProof="0" dirty="0">
                          <a:ln>
                            <a:noFill/>
                          </a:ln>
                          <a:solidFill>
                            <a:srgbClr val="2E354D"/>
                          </a:solidFill>
                          <a:effectLst/>
                          <a:uLnTx/>
                          <a:uFillTx/>
                          <a:latin typeface="Lato"/>
                          <a:ea typeface="+mn-ea"/>
                          <a:cs typeface="+mn-cs"/>
                        </a:rPr>
                        <a:t>1 hrs</a:t>
                      </a:r>
                      <a:endParaRPr lang="en-GB" sz="1200" b="1" i="0" kern="1200" dirty="0">
                        <a:solidFill>
                          <a:srgbClr val="2E354D"/>
                        </a:solidFill>
                        <a:latin typeface="Lato" panose="020F0502020204030203" pitchFamily="34" charset="0"/>
                        <a:ea typeface="+mn-ea"/>
                        <a:cs typeface="+mn-cs"/>
                      </a:endParaRPr>
                    </a:p>
                  </a:txBody>
                  <a:tcPr marL="0" marR="0" marT="0" marB="0"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b="0" i="0" kern="1200" dirty="0">
                          <a:solidFill>
                            <a:srgbClr val="2E354D"/>
                          </a:solidFill>
                          <a:latin typeface="Lato"/>
                          <a:ea typeface="+mn-ea"/>
                          <a:cs typeface="+mn-cs"/>
                        </a:rPr>
                        <a:t>Time &amp; Effort</a:t>
                      </a:r>
                      <a:r>
                        <a:rPr kumimoji="0" lang="en-GB" sz="1200" b="0" i="0" u="none" strike="noStrike" kern="1200" cap="none" spc="0" normalizeH="0" baseline="0" noProof="0" dirty="0">
                          <a:ln>
                            <a:noFill/>
                          </a:ln>
                          <a:solidFill>
                            <a:srgbClr val="2E354D"/>
                          </a:solidFill>
                          <a:effectLst/>
                          <a:uLnTx/>
                          <a:uFillTx/>
                          <a:latin typeface="Lato"/>
                          <a:ea typeface="+mn-ea"/>
                          <a:cs typeface="+mn-cs"/>
                        </a:rPr>
                        <a:t>: </a:t>
                      </a:r>
                      <a:r>
                        <a:rPr kumimoji="0" lang="en-GB" sz="1200" b="1" i="0" u="none" strike="noStrike" kern="1200" cap="none" spc="0" normalizeH="0" baseline="0" noProof="0" dirty="0">
                          <a:ln>
                            <a:noFill/>
                          </a:ln>
                          <a:solidFill>
                            <a:srgbClr val="2E354D"/>
                          </a:solidFill>
                          <a:effectLst/>
                          <a:uLnTx/>
                          <a:uFillTx/>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tc>
                  <a:txBody>
                    <a:bodyPr/>
                    <a:lstStyle/>
                    <a:p>
                      <a:pPr marL="0" indent="0" algn="ctr" defTabSz="914400" rtl="0" eaLnBrk="1" latinLnBrk="0" hangingPunct="1">
                        <a:buFont typeface="Arial" panose="020B0604020202020204" pitchFamily="34" charset="0"/>
                        <a:buNone/>
                      </a:pPr>
                      <a:r>
                        <a:rPr lang="en-GB" sz="1200" b="0" i="0" kern="1200" dirty="0">
                          <a:solidFill>
                            <a:srgbClr val="2E354D"/>
                          </a:solidFill>
                          <a:latin typeface="Lato"/>
                          <a:ea typeface="+mn-ea"/>
                          <a:cs typeface="+mn-cs"/>
                        </a:rPr>
                        <a:t>Time &amp; Effort: </a:t>
                      </a:r>
                      <a:r>
                        <a:rPr lang="en-GB" sz="1200" b="1" i="0" kern="1200" dirty="0">
                          <a:solidFill>
                            <a:srgbClr val="2E354D"/>
                          </a:solidFill>
                          <a:latin typeface="Lato"/>
                          <a:ea typeface="+mn-ea"/>
                          <a:cs typeface="+mn-cs"/>
                        </a:rPr>
                        <a:t>Ad-hoc</a:t>
                      </a:r>
                      <a:endParaRPr lang="en-GB" sz="1200" b="1" i="0" kern="1200" dirty="0">
                        <a:solidFill>
                          <a:srgbClr val="2E354D"/>
                        </a:solidFill>
                        <a:latin typeface="Lato" panose="020F0502020204030203" pitchFamily="34" charset="0"/>
                        <a:ea typeface="+mn-ea"/>
                        <a:cs typeface="+mn-cs"/>
                      </a:endParaRPr>
                    </a:p>
                  </a:txBody>
                  <a:tcPr marL="0" marR="0" marT="0" marB="0" anchor="ctr">
                    <a:lnL w="12700" cap="flat" cmpd="sng" algn="ctr">
                      <a:noFill/>
                      <a:prstDash val="solid"/>
                      <a:round/>
                      <a:headEnd type="none" w="med" len="med"/>
                      <a:tailEnd type="none" w="med" len="med"/>
                    </a:lnL>
                    <a:lnR w="12700" cmpd="sng">
                      <a:noFill/>
                    </a:lnR>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2243960746"/>
                  </a:ext>
                </a:extLst>
              </a:tr>
              <a:tr h="1706880">
                <a:tc>
                  <a:txBody>
                    <a:bodyPr/>
                    <a:lstStyle/>
                    <a:p>
                      <a:pPr marL="90488" marR="0" lvl="0" indent="26987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0" i="0" kern="1200" dirty="0">
                          <a:solidFill>
                            <a:srgbClr val="2E354D"/>
                          </a:solidFill>
                          <a:latin typeface="Lato Light"/>
                          <a:ea typeface="+mn-ea"/>
                          <a:cs typeface="+mn-cs"/>
                        </a:rPr>
                        <a:t>Receive my picture from HR and share for ID creation.</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Ask for help to personalise my ‘Welcome Kit’ book.</a:t>
                      </a:r>
                      <a:endParaRPr lang="en-GB" sz="1200" b="0" i="0" kern="1200" dirty="0">
                        <a:solidFill>
                          <a:srgbClr val="0070C0"/>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noProof="0" dirty="0">
                          <a:solidFill>
                            <a:srgbClr val="2E354D"/>
                          </a:solidFill>
                          <a:latin typeface="Lato Light"/>
                          <a:ea typeface="+mn-ea"/>
                          <a:cs typeface="+mn-cs"/>
                        </a:rPr>
                        <a:t>Remind Directors about Day 1 inductions.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noProof="0" dirty="0">
                        <a:solidFill>
                          <a:srgbClr val="2E354D"/>
                        </a:solidFill>
                        <a:latin typeface="Lato Light"/>
                        <a:ea typeface="+mn-ea"/>
                        <a:cs typeface="+mn-cs"/>
                      </a:endParaRPr>
                    </a:p>
                  </a:txBody>
                  <a:tcPr marR="36000">
                    <a:lnL w="12700" cap="flat" cmpd="sng" algn="ctr">
                      <a:no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Welcome me with my </a:t>
                      </a:r>
                      <a:r>
                        <a:rPr lang="en-GB" sz="1200" b="0" i="0" kern="1200" dirty="0">
                          <a:solidFill>
                            <a:schemeClr val="tx1"/>
                          </a:solidFill>
                          <a:latin typeface="Lato Light"/>
                          <a:ea typeface="+mn-ea"/>
                          <a:cs typeface="+mn-cs"/>
                        </a:rPr>
                        <a:t>‘Welcome kit’ (if available)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a:ea typeface="+mn-ea"/>
                          <a:cs typeface="+mn-cs"/>
                        </a:rPr>
                        <a:t>Send me links to your digital channels (i.e. MS Teams)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98425" indent="-98425" algn="l" defTabSz="914400" rtl="0" eaLnBrk="1"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pPr>
                      <a:endParaRPr lang="en-GB" sz="1200" b="0" i="0" kern="1200">
                        <a:solidFill>
                          <a:srgbClr val="2E354D"/>
                        </a:solidFill>
                        <a:latin typeface="Lato Light" panose="020F0502020204030203" pitchFamily="34" charset="0"/>
                        <a:ea typeface="+mn-ea"/>
                        <a:cs typeface="+mn-cs"/>
                      </a:endParaRPr>
                    </a:p>
                  </a:txBody>
                  <a:tcP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a:solidFill>
                          <a:srgbClr val="2E354D"/>
                        </a:solidFill>
                        <a:latin typeface="Lato Light" panose="020F0502020204030203" pitchFamily="34" charset="0"/>
                        <a:ea typeface="+mn-ea"/>
                        <a:cs typeface="+mn-cs"/>
                      </a:endParaRPr>
                    </a:p>
                  </a:txBody>
                  <a:tcP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noFill/>
                  </a:tcPr>
                </a:tc>
                <a:extLst>
                  <a:ext uri="{0D108BD9-81ED-4DB2-BD59-A6C34878D82A}">
                    <a16:rowId xmlns:a16="http://schemas.microsoft.com/office/drawing/2014/main" val="536061367"/>
                  </a:ext>
                </a:extLst>
              </a:tr>
              <a:tr h="484649">
                <a:tc>
                  <a:txBody>
                    <a:bodyPr/>
                    <a:lstStyle/>
                    <a:p>
                      <a:pPr marL="98425" marR="0" lvl="0" indent="261938"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noProof="0" dirty="0">
                          <a:solidFill>
                            <a:srgbClr val="2E354D"/>
                          </a:solidFill>
                          <a:latin typeface="Lato Light"/>
                          <a:ea typeface="+mn-ea"/>
                          <a:cs typeface="+mn-cs"/>
                        </a:rPr>
                        <a:t>Provide with my new laptop and charger.</a:t>
                      </a:r>
                    </a:p>
                    <a:p>
                      <a:pPr marL="98425" marR="0" lvl="0" indent="261938"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261938"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noProof="0" dirty="0">
                        <a:solidFill>
                          <a:srgbClr val="2E354D"/>
                        </a:solidFill>
                        <a:latin typeface="Lato Light"/>
                        <a:ea typeface="+mn-ea"/>
                        <a:cs typeface="+mn-cs"/>
                      </a:endParaRPr>
                    </a:p>
                  </a:txBody>
                  <a:tcPr>
                    <a:lnL w="12700" cap="flat" cmpd="sng" algn="ctr">
                      <a:no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dirty="0">
                        <a:solidFill>
                          <a:srgbClr val="2E354D"/>
                        </a:solidFill>
                        <a:latin typeface="Lato Light" panose="020F0502020204030203" pitchFamily="34" charset="0"/>
                        <a:ea typeface="+mn-ea"/>
                        <a:cs typeface="+mn-cs"/>
                      </a:endParaRPr>
                    </a:p>
                  </a:txBody>
                  <a:tcPr>
                    <a:lnT w="12700"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endParaRPr lang="en-GB" sz="1200" b="0" i="0" kern="1200" noProof="0" dirty="0">
                        <a:solidFill>
                          <a:srgbClr val="2E354D"/>
                        </a:solidFill>
                        <a:latin typeface="Lato Light"/>
                        <a:ea typeface="+mn-ea"/>
                        <a:cs typeface="+mn-cs"/>
                      </a:endParaRPr>
                    </a:p>
                  </a:txBody>
                  <a:tcPr marR="36000">
                    <a:lnT w="12700"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a:ea typeface="+mn-ea"/>
                          <a:cs typeface="+mn-cs"/>
                        </a:rPr>
                        <a:t>Help me set-up my mobile.</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lang="en-GB" sz="1200" b="0" i="0" kern="1200" spc="-20" baseline="0" dirty="0">
                          <a:solidFill>
                            <a:srgbClr val="2E354D"/>
                          </a:solidFill>
                          <a:latin typeface="Lato Light"/>
                          <a:ea typeface="+mn-ea"/>
                          <a:cs typeface="+mn-cs"/>
                        </a:rPr>
                        <a:t>[add any other activity that is important here]</a:t>
                      </a:r>
                      <a:endParaRPr lang="en-GB" sz="1200" b="0" i="0" kern="1200" dirty="0">
                        <a:solidFill>
                          <a:srgbClr val="2E354D"/>
                        </a:solidFill>
                        <a:latin typeface="Lato Light"/>
                        <a:ea typeface="+mn-ea"/>
                        <a:cs typeface="+mn-cs"/>
                      </a:endParaRP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endParaRPr kumimoji="0" lang="en-GB" sz="1200" b="0" i="0" u="none" strike="noStrike" kern="1200" cap="none" spc="0" normalizeH="0" baseline="0" noProof="0" dirty="0">
                        <a:ln>
                          <a:noFill/>
                        </a:ln>
                        <a:solidFill>
                          <a:srgbClr val="2E354D"/>
                        </a:solidFill>
                        <a:effectLst/>
                        <a:uLnTx/>
                        <a:uFillTx/>
                        <a:latin typeface="Lato Light"/>
                        <a:ea typeface="+mn-ea"/>
                        <a:cs typeface="+mn-cs"/>
                      </a:endParaRPr>
                    </a:p>
                  </a:txBody>
                  <a:tcPr>
                    <a:lnT w="12700"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endParaRPr kumimoji="0" lang="en-GB" sz="1800" b="0" i="0" u="none" strike="noStrike" kern="1200" cap="none" spc="0" normalizeH="0" baseline="0" noProof="0" dirty="0">
                        <a:ln>
                          <a:noFill/>
                        </a:ln>
                        <a:solidFill>
                          <a:srgbClr val="2E344D"/>
                        </a:solidFill>
                        <a:effectLst/>
                        <a:uLnTx/>
                        <a:uFillTx/>
                        <a:latin typeface="+mn-lt"/>
                        <a:ea typeface="+mn-ea"/>
                        <a:cs typeface="+mn-cs"/>
                      </a:endParaRPr>
                    </a:p>
                  </a:txBody>
                  <a:tcPr>
                    <a:lnR w="12700" cap="flat" cmpd="sng" algn="ctr">
                      <a:no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3175" cap="flat" cmpd="sng" algn="ctr">
                      <a:noFill/>
                      <a:prstDash val="solid"/>
                      <a:round/>
                      <a:headEnd type="none" w="med" len="med"/>
                      <a:tailEnd type="none" w="med" len="med"/>
                    </a:lnB>
                    <a:noFill/>
                  </a:tcPr>
                </a:tc>
                <a:extLst>
                  <a:ext uri="{0D108BD9-81ED-4DB2-BD59-A6C34878D82A}">
                    <a16:rowId xmlns:a16="http://schemas.microsoft.com/office/drawing/2014/main" val="377609519"/>
                  </a:ext>
                </a:extLst>
              </a:tr>
            </a:tbl>
          </a:graphicData>
        </a:graphic>
      </p:graphicFrame>
      <p:sp>
        <p:nvSpPr>
          <p:cNvPr id="40" name="Rectangle 39">
            <a:extLst>
              <a:ext uri="{FF2B5EF4-FFF2-40B4-BE49-F238E27FC236}">
                <a16:creationId xmlns:a16="http://schemas.microsoft.com/office/drawing/2014/main" id="{61701A51-265B-4CA3-A7AD-000E765BA173}"/>
              </a:ext>
            </a:extLst>
          </p:cNvPr>
          <p:cNvSpPr/>
          <p:nvPr/>
        </p:nvSpPr>
        <p:spPr>
          <a:xfrm>
            <a:off x="229742" y="2935814"/>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42" name="Text Placeholder 18">
            <a:hlinkClick r:id="rId2"/>
            <a:extLst>
              <a:ext uri="{FF2B5EF4-FFF2-40B4-BE49-F238E27FC236}">
                <a16:creationId xmlns:a16="http://schemas.microsoft.com/office/drawing/2014/main" id="{3BF0465C-AEDB-4D64-AE9C-8EB96FCA9E90}"/>
              </a:ext>
            </a:extLst>
          </p:cNvPr>
          <p:cNvSpPr txBox="1">
            <a:spLocks/>
          </p:cNvSpPr>
          <p:nvPr/>
        </p:nvSpPr>
        <p:spPr>
          <a:xfrm>
            <a:off x="493160" y="2935814"/>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sz="1100" b="0" dirty="0">
                <a:solidFill>
                  <a:srgbClr val="2E354D"/>
                </a:solidFill>
                <a:latin typeface="Lato Light" panose="020F0502020204030203" pitchFamily="34" charset="0"/>
              </a:rPr>
              <a:t>[link here any relevant material]</a:t>
            </a:r>
          </a:p>
        </p:txBody>
      </p:sp>
      <p:sp>
        <p:nvSpPr>
          <p:cNvPr id="44" name="Rectangle 43">
            <a:extLst>
              <a:ext uri="{FF2B5EF4-FFF2-40B4-BE49-F238E27FC236}">
                <a16:creationId xmlns:a16="http://schemas.microsoft.com/office/drawing/2014/main" id="{D019E7CC-1BB2-49D6-A6EB-50974A3FAD92}"/>
              </a:ext>
            </a:extLst>
          </p:cNvPr>
          <p:cNvSpPr/>
          <p:nvPr/>
        </p:nvSpPr>
        <p:spPr>
          <a:xfrm>
            <a:off x="229740" y="3432772"/>
            <a:ext cx="1672277" cy="459222"/>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sp>
        <p:nvSpPr>
          <p:cNvPr id="46" name="Text Placeholder 18">
            <a:hlinkClick r:id="rId3"/>
            <a:extLst>
              <a:ext uri="{FF2B5EF4-FFF2-40B4-BE49-F238E27FC236}">
                <a16:creationId xmlns:a16="http://schemas.microsoft.com/office/drawing/2014/main" id="{4EDA8E8A-2261-4B33-A452-67B6CE9ABAFC}"/>
              </a:ext>
            </a:extLst>
          </p:cNvPr>
          <p:cNvSpPr txBox="1">
            <a:spLocks/>
          </p:cNvSpPr>
          <p:nvPr/>
        </p:nvSpPr>
        <p:spPr>
          <a:xfrm>
            <a:off x="493158" y="3432772"/>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sz="1100" b="0" dirty="0">
                <a:solidFill>
                  <a:srgbClr val="2E354D"/>
                </a:solidFill>
                <a:latin typeface="Lato Light" panose="020F0502020204030203" pitchFamily="34" charset="0"/>
              </a:rPr>
              <a:t>[link here any relevant material]</a:t>
            </a:r>
          </a:p>
        </p:txBody>
      </p:sp>
      <p:sp>
        <p:nvSpPr>
          <p:cNvPr id="64" name="Text Placeholder 18">
            <a:extLst>
              <a:ext uri="{FF2B5EF4-FFF2-40B4-BE49-F238E27FC236}">
                <a16:creationId xmlns:a16="http://schemas.microsoft.com/office/drawing/2014/main" id="{E2166A4C-1F9F-41E7-8B28-83F434607312}"/>
              </a:ext>
            </a:extLst>
          </p:cNvPr>
          <p:cNvSpPr txBox="1">
            <a:spLocks/>
          </p:cNvSpPr>
          <p:nvPr/>
        </p:nvSpPr>
        <p:spPr>
          <a:xfrm>
            <a:off x="493154" y="4426688"/>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endParaRPr lang="en-GB" b="0">
              <a:solidFill>
                <a:srgbClr val="2E354D"/>
              </a:solidFill>
              <a:latin typeface="Lato Light" panose="020F0502020204030203" pitchFamily="34" charset="0"/>
            </a:endParaRPr>
          </a:p>
        </p:txBody>
      </p:sp>
      <p:sp>
        <p:nvSpPr>
          <p:cNvPr id="66" name="Text Placeholder 18">
            <a:extLst>
              <a:ext uri="{FF2B5EF4-FFF2-40B4-BE49-F238E27FC236}">
                <a16:creationId xmlns:a16="http://schemas.microsoft.com/office/drawing/2014/main" id="{A082C48D-02D0-4388-BDB5-7F4EFDE5EF9F}"/>
              </a:ext>
            </a:extLst>
          </p:cNvPr>
          <p:cNvSpPr txBox="1">
            <a:spLocks/>
          </p:cNvSpPr>
          <p:nvPr/>
        </p:nvSpPr>
        <p:spPr>
          <a:xfrm>
            <a:off x="492694" y="3943454"/>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endParaRPr lang="en-GB" b="0">
              <a:solidFill>
                <a:srgbClr val="2E354D"/>
              </a:solidFill>
              <a:latin typeface="Lato Light" panose="020F0502020204030203" pitchFamily="34" charset="0"/>
            </a:endParaRPr>
          </a:p>
        </p:txBody>
      </p:sp>
      <p:sp>
        <p:nvSpPr>
          <p:cNvPr id="70" name="Text Placeholder 18">
            <a:extLst>
              <a:ext uri="{FF2B5EF4-FFF2-40B4-BE49-F238E27FC236}">
                <a16:creationId xmlns:a16="http://schemas.microsoft.com/office/drawing/2014/main" id="{30C0AB0A-E741-49EB-84E6-82E49C211788}"/>
              </a:ext>
            </a:extLst>
          </p:cNvPr>
          <p:cNvSpPr txBox="1">
            <a:spLocks/>
          </p:cNvSpPr>
          <p:nvPr/>
        </p:nvSpPr>
        <p:spPr>
          <a:xfrm>
            <a:off x="483259" y="4939405"/>
            <a:ext cx="1408859" cy="459222"/>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endParaRPr lang="en-GB" b="0">
              <a:solidFill>
                <a:srgbClr val="2E354D"/>
              </a:solidFill>
              <a:latin typeface="Lato Light" panose="020F0502020204030203" pitchFamily="34" charset="0"/>
            </a:endParaRPr>
          </a:p>
        </p:txBody>
      </p:sp>
      <p:pic>
        <p:nvPicPr>
          <p:cNvPr id="71" name="Graphic 70" descr="Paperclip">
            <a:hlinkClick r:id="rId4"/>
            <a:extLst>
              <a:ext uri="{FF2B5EF4-FFF2-40B4-BE49-F238E27FC236}">
                <a16:creationId xmlns:a16="http://schemas.microsoft.com/office/drawing/2014/main" id="{821F04F1-1476-4232-BFC2-7A7B80E907EA}"/>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43492" y="3023113"/>
            <a:ext cx="298326" cy="298326"/>
          </a:xfrm>
          <a:prstGeom prst="rect">
            <a:avLst/>
          </a:prstGeom>
        </p:spPr>
      </p:pic>
      <p:pic>
        <p:nvPicPr>
          <p:cNvPr id="72" name="Graphic 71" descr="Paperclip">
            <a:hlinkClick r:id="rId7"/>
            <a:extLst>
              <a:ext uri="{FF2B5EF4-FFF2-40B4-BE49-F238E27FC236}">
                <a16:creationId xmlns:a16="http://schemas.microsoft.com/office/drawing/2014/main" id="{491B571E-C424-4CE6-8D27-6E833A2BD4B9}"/>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243492" y="3513049"/>
            <a:ext cx="298326" cy="298326"/>
          </a:xfrm>
          <a:prstGeom prst="rect">
            <a:avLst/>
          </a:prstGeom>
        </p:spPr>
      </p:pic>
      <p:grpSp>
        <p:nvGrpSpPr>
          <p:cNvPr id="30" name="Group 29">
            <a:extLst>
              <a:ext uri="{FF2B5EF4-FFF2-40B4-BE49-F238E27FC236}">
                <a16:creationId xmlns:a16="http://schemas.microsoft.com/office/drawing/2014/main" id="{FCA4ED43-0F78-4EF1-9935-EEF82A656EE3}"/>
              </a:ext>
            </a:extLst>
          </p:cNvPr>
          <p:cNvGrpSpPr/>
          <p:nvPr/>
        </p:nvGrpSpPr>
        <p:grpSpPr>
          <a:xfrm flipH="1">
            <a:off x="71266" y="2429682"/>
            <a:ext cx="719153" cy="440562"/>
            <a:chOff x="4871626" y="5589631"/>
            <a:chExt cx="719153" cy="440562"/>
          </a:xfrm>
        </p:grpSpPr>
        <p:pic>
          <p:nvPicPr>
            <p:cNvPr id="31" name="Graphic 30">
              <a:extLst>
                <a:ext uri="{FF2B5EF4-FFF2-40B4-BE49-F238E27FC236}">
                  <a16:creationId xmlns:a16="http://schemas.microsoft.com/office/drawing/2014/main" id="{69102888-95BF-4B55-8473-FA47C9F20E6C}"/>
                </a:ext>
              </a:extLst>
            </p:cNvPr>
            <p:cNvPicPr>
              <a:picLocks noChangeAspect="1"/>
            </p:cNvPicPr>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rcRect l="19780" t="22724" r="21895" b="18952"/>
            <a:stretch/>
          </p:blipFill>
          <p:spPr>
            <a:xfrm rot="12728496" flipH="1">
              <a:off x="5088050" y="5794113"/>
              <a:ext cx="236081" cy="236080"/>
            </a:xfrm>
            <a:prstGeom prst="rect">
              <a:avLst/>
            </a:prstGeom>
          </p:spPr>
        </p:pic>
        <p:sp>
          <p:nvSpPr>
            <p:cNvPr id="32" name="Rectangle 31">
              <a:extLst>
                <a:ext uri="{FF2B5EF4-FFF2-40B4-BE49-F238E27FC236}">
                  <a16:creationId xmlns:a16="http://schemas.microsoft.com/office/drawing/2014/main" id="{AA49E1C7-1137-418D-8CE7-320A735F2047}"/>
                </a:ext>
              </a:extLst>
            </p:cNvPr>
            <p:cNvSpPr/>
            <p:nvPr/>
          </p:nvSpPr>
          <p:spPr>
            <a:xfrm rot="1571143">
              <a:off x="4871626" y="5589631"/>
              <a:ext cx="719153" cy="215444"/>
            </a:xfrm>
            <a:prstGeom prst="rect">
              <a:avLst/>
            </a:prstGeom>
          </p:spPr>
          <p:txBody>
            <a:bodyPr wrap="square">
              <a:spAutoFit/>
            </a:bodyPr>
            <a:lstStyle/>
            <a:p>
              <a:pPr algn="ctr"/>
              <a:r>
                <a:rPr lang="en-GB" sz="800" b="1">
                  <a:latin typeface="Lato Light"/>
                </a:rPr>
                <a:t>Click me!</a:t>
              </a:r>
              <a:endParaRPr lang="en-GB" sz="800">
                <a:latin typeface="Lato Light"/>
              </a:endParaRPr>
            </a:p>
          </p:txBody>
        </p:sp>
      </p:grpSp>
      <p:grpSp>
        <p:nvGrpSpPr>
          <p:cNvPr id="38" name="Group 37">
            <a:extLst>
              <a:ext uri="{FF2B5EF4-FFF2-40B4-BE49-F238E27FC236}">
                <a16:creationId xmlns:a16="http://schemas.microsoft.com/office/drawing/2014/main" id="{BC9A8C50-C2AA-4468-BF58-BDDDBB2EAB52}"/>
              </a:ext>
            </a:extLst>
          </p:cNvPr>
          <p:cNvGrpSpPr/>
          <p:nvPr/>
        </p:nvGrpSpPr>
        <p:grpSpPr>
          <a:xfrm>
            <a:off x="11345466" y="6504727"/>
            <a:ext cx="257975" cy="195538"/>
            <a:chOff x="11421666" y="6498063"/>
            <a:chExt cx="257975" cy="195538"/>
          </a:xfrm>
          <a:solidFill>
            <a:srgbClr val="96A19E"/>
          </a:solidFill>
        </p:grpSpPr>
        <p:pic>
          <p:nvPicPr>
            <p:cNvPr id="39" name="Graphic 38">
              <a:hlinkClick r:id="rId12" action="ppaction://hlinksldjump"/>
              <a:extLst>
                <a:ext uri="{FF2B5EF4-FFF2-40B4-BE49-F238E27FC236}">
                  <a16:creationId xmlns:a16="http://schemas.microsoft.com/office/drawing/2014/main" id="{42A99D59-108A-4FC9-BCED-B1191D9BA662}"/>
                </a:ext>
              </a:extLst>
            </p:cNvPr>
            <p:cNvPicPr>
              <a:picLocks noChangeAspect="1"/>
            </p:cNvPicPr>
            <p:nvPr/>
          </p:nvPicPr>
          <p:blipFill rotWithShape="1">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rcRect l="29635" t="2" r="27075" b="-2"/>
            <a:stretch/>
          </p:blipFill>
          <p:spPr>
            <a:xfrm>
              <a:off x="11421666" y="6516073"/>
              <a:ext cx="69056" cy="159519"/>
            </a:xfrm>
            <a:prstGeom prst="rect">
              <a:avLst/>
            </a:prstGeom>
          </p:spPr>
        </p:pic>
        <p:pic>
          <p:nvPicPr>
            <p:cNvPr id="41" name="Graphic 40">
              <a:hlinkClick r:id="rId12" action="ppaction://hlinksldjump"/>
              <a:extLst>
                <a:ext uri="{FF2B5EF4-FFF2-40B4-BE49-F238E27FC236}">
                  <a16:creationId xmlns:a16="http://schemas.microsoft.com/office/drawing/2014/main" id="{DD90C773-A11A-44A1-B68B-C9D1A82A38F6}"/>
                </a:ext>
              </a:extLst>
            </p:cNvPr>
            <p:cNvPicPr>
              <a:picLocks noChangeAspect="1"/>
            </p:cNvPicPr>
            <p:nvPr/>
          </p:nvPicPr>
          <p:blipFill>
            <a:blip r:embed="rId15" cstate="screen">
              <a:extLst>
                <a:ext uri="{28A0092B-C50C-407E-A947-70E740481C1C}">
                  <a14:useLocalDpi xmlns:a14="http://schemas.microsoft.com/office/drawing/2010/main"/>
                </a:ext>
                <a:ext uri="{96DAC541-7B7A-43D3-8B79-37D633B846F1}">
                  <asvg:svgBlip xmlns:asvg="http://schemas.microsoft.com/office/drawing/2016/SVG/main" r:embed="rId16"/>
                </a:ext>
              </a:extLst>
            </a:blip>
            <a:stretch>
              <a:fillRect/>
            </a:stretch>
          </p:blipFill>
          <p:spPr>
            <a:xfrm>
              <a:off x="11501702" y="6498063"/>
              <a:ext cx="177939" cy="195538"/>
            </a:xfrm>
            <a:prstGeom prst="rect">
              <a:avLst/>
            </a:prstGeom>
          </p:spPr>
        </p:pic>
      </p:grpSp>
      <p:pic>
        <p:nvPicPr>
          <p:cNvPr id="43" name="Graphic 42">
            <a:hlinkClick r:id="" action="ppaction://hlinkshowjump?jump=lastslideviewed"/>
            <a:extLst>
              <a:ext uri="{FF2B5EF4-FFF2-40B4-BE49-F238E27FC236}">
                <a16:creationId xmlns:a16="http://schemas.microsoft.com/office/drawing/2014/main" id="{739020A6-142D-4D66-A89D-C4AC58E4E676}"/>
              </a:ext>
            </a:extLst>
          </p:cNvPr>
          <p:cNvPicPr>
            <a:picLocks noChangeAspect="1"/>
          </p:cNvPicPr>
          <p:nvPr/>
        </p:nvPicPr>
        <p:blipFill rotWithShape="1">
          <a:blip r:embed="rId17" cstate="screen">
            <a:extLst>
              <a:ext uri="{28A0092B-C50C-407E-A947-70E740481C1C}">
                <a14:useLocalDpi xmlns:a14="http://schemas.microsoft.com/office/drawing/2010/main"/>
              </a:ext>
              <a:ext uri="{96DAC541-7B7A-43D3-8B79-37D633B846F1}">
                <asvg:svgBlip xmlns:asvg="http://schemas.microsoft.com/office/drawing/2016/SVG/main" r:embed="rId18"/>
              </a:ext>
            </a:extLst>
          </a:blip>
          <a:srcRect l="19780" t="22724" r="21895" b="18952"/>
          <a:stretch/>
        </p:blipFill>
        <p:spPr>
          <a:xfrm flipH="1">
            <a:off x="11063366" y="6486153"/>
            <a:ext cx="232688" cy="232687"/>
          </a:xfrm>
          <a:prstGeom prst="rect">
            <a:avLst/>
          </a:prstGeom>
        </p:spPr>
      </p:pic>
      <p:pic>
        <p:nvPicPr>
          <p:cNvPr id="45" name="Graphic 44" descr="Help">
            <a:hlinkClick r:id="rId19" action="ppaction://hlinksldjump"/>
            <a:extLst>
              <a:ext uri="{FF2B5EF4-FFF2-40B4-BE49-F238E27FC236}">
                <a16:creationId xmlns:a16="http://schemas.microsoft.com/office/drawing/2014/main" id="{8FC9F64A-0AEA-4BF4-B974-FE636437AC99}"/>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10767938" y="6479489"/>
            <a:ext cx="246015" cy="246015"/>
          </a:xfrm>
          <a:prstGeom prst="rect">
            <a:avLst/>
          </a:prstGeom>
        </p:spPr>
      </p:pic>
      <p:pic>
        <p:nvPicPr>
          <p:cNvPr id="49" name="Graphic 48" descr="Dance">
            <a:extLst>
              <a:ext uri="{FF2B5EF4-FFF2-40B4-BE49-F238E27FC236}">
                <a16:creationId xmlns:a16="http://schemas.microsoft.com/office/drawing/2014/main" id="{C483E1CC-EC45-48C4-8677-82185504FD6C}"/>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4896620" y="5977718"/>
            <a:ext cx="958105" cy="958105"/>
          </a:xfrm>
          <a:prstGeom prst="rect">
            <a:avLst/>
          </a:prstGeom>
        </p:spPr>
      </p:pic>
      <p:grpSp>
        <p:nvGrpSpPr>
          <p:cNvPr id="6" name="Group 5">
            <a:extLst>
              <a:ext uri="{FF2B5EF4-FFF2-40B4-BE49-F238E27FC236}">
                <a16:creationId xmlns:a16="http://schemas.microsoft.com/office/drawing/2014/main" id="{C4CCD051-B27F-4BE0-ADA7-7C174DA34802}"/>
              </a:ext>
            </a:extLst>
          </p:cNvPr>
          <p:cNvGrpSpPr/>
          <p:nvPr/>
        </p:nvGrpSpPr>
        <p:grpSpPr>
          <a:xfrm>
            <a:off x="219841" y="5361852"/>
            <a:ext cx="1672277" cy="453619"/>
            <a:chOff x="219840" y="4945008"/>
            <a:chExt cx="1672277" cy="453619"/>
          </a:xfrm>
        </p:grpSpPr>
        <p:sp>
          <p:nvSpPr>
            <p:cNvPr id="53" name="Rectangle 52">
              <a:extLst>
                <a:ext uri="{FF2B5EF4-FFF2-40B4-BE49-F238E27FC236}">
                  <a16:creationId xmlns:a16="http://schemas.microsoft.com/office/drawing/2014/main" id="{F75D3039-04B9-4F80-AA0B-A01FCF608ADB}"/>
                </a:ext>
              </a:extLst>
            </p:cNvPr>
            <p:cNvSpPr/>
            <p:nvPr/>
          </p:nvSpPr>
          <p:spPr>
            <a:xfrm>
              <a:off x="219840" y="4945008"/>
              <a:ext cx="1672277" cy="453619"/>
            </a:xfrm>
            <a:prstGeom prst="rect">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noProof="0"/>
            </a:p>
          </p:txBody>
        </p:sp>
        <p:pic>
          <p:nvPicPr>
            <p:cNvPr id="54" name="Graphic 53" descr="Paperclip">
              <a:hlinkClick r:id="rId24"/>
              <a:extLst>
                <a:ext uri="{FF2B5EF4-FFF2-40B4-BE49-F238E27FC236}">
                  <a16:creationId xmlns:a16="http://schemas.microsoft.com/office/drawing/2014/main" id="{C2FC3A45-21F6-4B50-B95E-E0F86FBA6D04}"/>
                </a:ext>
              </a:extLst>
            </p:cNvPr>
            <p:cNvPicPr>
              <a:picLocks noChangeAspect="1"/>
            </p:cNvPicPr>
            <p:nvPr/>
          </p:nvPicPr>
          <p:blipFill>
            <a:blip r:embed="rId25" cstate="screen">
              <a:extLst>
                <a:ext uri="{28A0092B-C50C-407E-A947-70E740481C1C}">
                  <a14:useLocalDpi xmlns:a14="http://schemas.microsoft.com/office/drawing/2010/main"/>
                </a:ext>
                <a:ext uri="{96DAC541-7B7A-43D3-8B79-37D633B846F1}">
                  <asvg:svgBlip xmlns:asvg="http://schemas.microsoft.com/office/drawing/2016/SVG/main" r:embed="rId26"/>
                </a:ext>
              </a:extLst>
            </a:blip>
            <a:stretch>
              <a:fillRect/>
            </a:stretch>
          </p:blipFill>
          <p:spPr>
            <a:xfrm>
              <a:off x="233599" y="5021401"/>
              <a:ext cx="298326" cy="298326"/>
            </a:xfrm>
            <a:prstGeom prst="rect">
              <a:avLst/>
            </a:prstGeom>
          </p:spPr>
        </p:pic>
        <p:sp>
          <p:nvSpPr>
            <p:cNvPr id="55" name="Text Placeholder 18">
              <a:extLst>
                <a:ext uri="{FF2B5EF4-FFF2-40B4-BE49-F238E27FC236}">
                  <a16:creationId xmlns:a16="http://schemas.microsoft.com/office/drawing/2014/main" id="{73BFB8B2-F632-43E5-9820-0DA6E5F00FBE}"/>
                </a:ext>
              </a:extLst>
            </p:cNvPr>
            <p:cNvSpPr txBox="1">
              <a:spLocks/>
            </p:cNvSpPr>
            <p:nvPr/>
          </p:nvSpPr>
          <p:spPr>
            <a:xfrm>
              <a:off x="483258" y="4945008"/>
              <a:ext cx="1408859" cy="453619"/>
            </a:xfrm>
            <a:prstGeom prst="rect">
              <a:avLst/>
            </a:prstGeom>
          </p:spPr>
          <p:txBody>
            <a:bodyPr/>
            <a:lstStyle>
              <a:lvl1pPr marL="0" indent="0" algn="l" defTabSz="914400" rtl="0" eaLnBrk="1" latinLnBrk="0" hangingPunct="1">
                <a:lnSpc>
                  <a:spcPct val="100000"/>
                </a:lnSpc>
                <a:spcBef>
                  <a:spcPts val="0"/>
                </a:spcBef>
                <a:spcAft>
                  <a:spcPts val="800"/>
                </a:spcAft>
                <a:buFont typeface="Arial" panose="020B0604020202020204" pitchFamily="34" charset="0"/>
                <a:buNone/>
                <a:defRPr sz="1200" b="1" i="0" kern="1200">
                  <a:solidFill>
                    <a:schemeClr val="tx1"/>
                  </a:solidFill>
                  <a:latin typeface="Lato" panose="020F0502020204030203" pitchFamily="34" charset="0"/>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0" indent="-195725"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8425" indent="-98425">
                <a:spcAft>
                  <a:spcPts val="600"/>
                </a:spcAft>
                <a:buClr>
                  <a:schemeClr val="accent1">
                    <a:lumMod val="75000"/>
                  </a:schemeClr>
                </a:buClr>
                <a:buSzPct val="120000"/>
                <a:buFont typeface="Arial" panose="020B0604020202020204" pitchFamily="34" charset="0"/>
                <a:buChar char="•"/>
              </a:pPr>
              <a:r>
                <a:rPr lang="en-GB" b="0" dirty="0">
                  <a:solidFill>
                    <a:srgbClr val="2E354D"/>
                  </a:solidFill>
                  <a:latin typeface="Lato Light" panose="020F0502020204030203" pitchFamily="34" charset="0"/>
                </a:rPr>
                <a:t>“Why your time matters”.</a:t>
              </a:r>
            </a:p>
          </p:txBody>
        </p:sp>
      </p:grpSp>
      <p:sp>
        <p:nvSpPr>
          <p:cNvPr id="57" name="Text Placeholder 4">
            <a:extLst>
              <a:ext uri="{FF2B5EF4-FFF2-40B4-BE49-F238E27FC236}">
                <a16:creationId xmlns:a16="http://schemas.microsoft.com/office/drawing/2014/main" id="{2D30F641-97A0-4257-A21B-23AC06BAD087}"/>
              </a:ext>
            </a:extLst>
          </p:cNvPr>
          <p:cNvSpPr txBox="1">
            <a:spLocks/>
          </p:cNvSpPr>
          <p:nvPr/>
        </p:nvSpPr>
        <p:spPr>
          <a:xfrm>
            <a:off x="1991736" y="5361852"/>
            <a:ext cx="393589" cy="233732"/>
          </a:xfrm>
          <a:prstGeom prst="rect">
            <a:avLst/>
          </a:prstGeom>
          <a:solidFill>
            <a:srgbClr val="D9D9D9"/>
          </a:solidFill>
        </p:spPr>
        <p:txBody>
          <a:bodyPr vert="horz" lIns="0" tIns="0" rIns="0" bIns="0" rtlCol="0" anchor="ctr">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defRPr sz="1400" b="0" i="0" kern="1200" spc="0" baseline="0">
                <a:solidFill>
                  <a:srgbClr val="2E354D"/>
                </a:solidFill>
                <a:latin typeface="Lato Light" panose="020F0302020204030203" pitchFamily="34" charset="77"/>
                <a:ea typeface="Open Sans" charset="0"/>
                <a:cs typeface="Open Sans" charset="0"/>
              </a:defRPr>
            </a:lvl1pPr>
            <a:lvl2pPr marL="45720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20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914400" indent="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None/>
              <a:tabLst/>
              <a:defRPr sz="18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371600" marR="0" indent="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1828800" indent="0" algn="l" defTabSz="914400" rtl="0" eaLnBrk="1" latinLnBrk="0" hangingPunct="1">
              <a:lnSpc>
                <a:spcPct val="120000"/>
              </a:lnSpc>
              <a:spcBef>
                <a:spcPts val="0"/>
              </a:spcBef>
              <a:spcAft>
                <a:spcPts val="400"/>
              </a:spcAft>
              <a:buClr>
                <a:srgbClr val="60CC79"/>
              </a:buClr>
              <a:buFont typeface="+mj-lt"/>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sz="1000" b="1" dirty="0">
                <a:latin typeface="Lato Light"/>
                <a:ea typeface="+mn-ea"/>
                <a:cs typeface="+mn-cs"/>
              </a:rPr>
              <a:t>IT</a:t>
            </a:r>
          </a:p>
        </p:txBody>
      </p:sp>
      <p:sp>
        <p:nvSpPr>
          <p:cNvPr id="59" name="Text Placeholder 4">
            <a:extLst>
              <a:ext uri="{FF2B5EF4-FFF2-40B4-BE49-F238E27FC236}">
                <a16:creationId xmlns:a16="http://schemas.microsoft.com/office/drawing/2014/main" id="{61319EDD-A475-4B24-904F-71F1CACA729C}"/>
              </a:ext>
            </a:extLst>
          </p:cNvPr>
          <p:cNvSpPr txBox="1">
            <a:spLocks/>
          </p:cNvSpPr>
          <p:nvPr/>
        </p:nvSpPr>
        <p:spPr>
          <a:xfrm>
            <a:off x="1991736" y="2938544"/>
            <a:ext cx="393589" cy="233732"/>
          </a:xfrm>
          <a:prstGeom prst="rect">
            <a:avLst/>
          </a:prstGeom>
          <a:solidFill>
            <a:srgbClr val="D9D9D9"/>
          </a:solidFill>
        </p:spPr>
        <p:txBody>
          <a:bodyPr vert="horz" lIns="0" tIns="0" rIns="0" bIns="0" rtlCol="0" anchor="ctr">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defRPr sz="1400" b="0" i="0" kern="1200" spc="0" baseline="0">
                <a:solidFill>
                  <a:srgbClr val="2E354D"/>
                </a:solidFill>
                <a:latin typeface="Lato Light" panose="020F0302020204030203" pitchFamily="34" charset="77"/>
                <a:ea typeface="Open Sans" charset="0"/>
                <a:cs typeface="Open Sans" charset="0"/>
              </a:defRPr>
            </a:lvl1pPr>
            <a:lvl2pPr marL="45720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20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914400" indent="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None/>
              <a:tabLst/>
              <a:defRPr sz="18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371600" marR="0" indent="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1828800" indent="0" algn="l" defTabSz="914400" rtl="0" eaLnBrk="1" latinLnBrk="0" hangingPunct="1">
              <a:lnSpc>
                <a:spcPct val="120000"/>
              </a:lnSpc>
              <a:spcBef>
                <a:spcPts val="0"/>
              </a:spcBef>
              <a:spcAft>
                <a:spcPts val="400"/>
              </a:spcAft>
              <a:buClr>
                <a:srgbClr val="60CC79"/>
              </a:buClr>
              <a:buFont typeface="+mj-lt"/>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gn="ctr"/>
            <a:r>
              <a:rPr lang="en-GB" sz="1000" b="1" dirty="0">
                <a:latin typeface="Lato Light"/>
                <a:ea typeface="+mn-ea"/>
                <a:cs typeface="+mn-cs"/>
              </a:rPr>
              <a:t>Ops</a:t>
            </a:r>
          </a:p>
        </p:txBody>
      </p:sp>
      <p:graphicFrame>
        <p:nvGraphicFramePr>
          <p:cNvPr id="33" name="Table 32">
            <a:extLst>
              <a:ext uri="{FF2B5EF4-FFF2-40B4-BE49-F238E27FC236}">
                <a16:creationId xmlns:a16="http://schemas.microsoft.com/office/drawing/2014/main" id="{FBE32BFA-C21F-44EC-B22E-9D6AE3FE0DA1}"/>
              </a:ext>
            </a:extLst>
          </p:cNvPr>
          <p:cNvGraphicFramePr>
            <a:graphicFrameLocks noGrp="1"/>
          </p:cNvGraphicFramePr>
          <p:nvPr>
            <p:extLst>
              <p:ext uri="{D42A27DB-BD31-4B8C-83A1-F6EECF244321}">
                <p14:modId xmlns:p14="http://schemas.microsoft.com/office/powerpoint/2010/main" val="731340230"/>
              </p:ext>
            </p:extLst>
          </p:nvPr>
        </p:nvGraphicFramePr>
        <p:xfrm>
          <a:off x="10510825" y="712579"/>
          <a:ext cx="1337770" cy="848088"/>
        </p:xfrm>
        <a:graphic>
          <a:graphicData uri="http://schemas.openxmlformats.org/drawingml/2006/table">
            <a:tbl>
              <a:tblPr firstRow="1" bandRow="1">
                <a:tableStyleId>{5C22544A-7EE6-4342-B048-85BDC9FD1C3A}</a:tableStyleId>
              </a:tblPr>
              <a:tblGrid>
                <a:gridCol w="267554">
                  <a:extLst>
                    <a:ext uri="{9D8B030D-6E8A-4147-A177-3AD203B41FA5}">
                      <a16:colId xmlns:a16="http://schemas.microsoft.com/office/drawing/2014/main" val="1936385858"/>
                    </a:ext>
                  </a:extLst>
                </a:gridCol>
                <a:gridCol w="267554">
                  <a:extLst>
                    <a:ext uri="{9D8B030D-6E8A-4147-A177-3AD203B41FA5}">
                      <a16:colId xmlns:a16="http://schemas.microsoft.com/office/drawing/2014/main" val="195190455"/>
                    </a:ext>
                  </a:extLst>
                </a:gridCol>
                <a:gridCol w="267554">
                  <a:extLst>
                    <a:ext uri="{9D8B030D-6E8A-4147-A177-3AD203B41FA5}">
                      <a16:colId xmlns:a16="http://schemas.microsoft.com/office/drawing/2014/main" val="304812782"/>
                    </a:ext>
                  </a:extLst>
                </a:gridCol>
                <a:gridCol w="267554">
                  <a:extLst>
                    <a:ext uri="{9D8B030D-6E8A-4147-A177-3AD203B41FA5}">
                      <a16:colId xmlns:a16="http://schemas.microsoft.com/office/drawing/2014/main" val="1716020682"/>
                    </a:ext>
                  </a:extLst>
                </a:gridCol>
                <a:gridCol w="267554">
                  <a:extLst>
                    <a:ext uri="{9D8B030D-6E8A-4147-A177-3AD203B41FA5}">
                      <a16:colId xmlns:a16="http://schemas.microsoft.com/office/drawing/2014/main" val="380067422"/>
                    </a:ext>
                  </a:extLst>
                </a:gridCol>
              </a:tblGrid>
              <a:tr h="61203">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Before</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Day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Week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a:solidFill>
                            <a:srgbClr val="2E354D"/>
                          </a:solidFill>
                          <a:latin typeface="Lato" panose="020F0502020204030203" pitchFamily="34" charset="77"/>
                          <a:ea typeface="+mj-ea"/>
                          <a:cs typeface="+mj-cs"/>
                        </a:rPr>
                        <a:t>Month 1</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rtl="0" eaLnBrk="1" latinLnBrk="0" hangingPunct="1">
                        <a:lnSpc>
                          <a:spcPct val="100000"/>
                        </a:lnSpc>
                        <a:spcBef>
                          <a:spcPct val="0"/>
                        </a:spcBef>
                        <a:buNone/>
                      </a:pPr>
                      <a:r>
                        <a:rPr lang="en-GB" sz="300" b="1" i="0" kern="1200" spc="0" baseline="0" dirty="0">
                          <a:solidFill>
                            <a:srgbClr val="2E354D"/>
                          </a:solidFill>
                          <a:latin typeface="Lato" panose="020F0502020204030203" pitchFamily="34" charset="77"/>
                          <a:ea typeface="+mj-ea"/>
                          <a:cs typeface="+mj-cs"/>
                        </a:rPr>
                        <a:t>After</a:t>
                      </a: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9578171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2">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sym typeface="Wingdings" panose="05000000000000000000" pitchFamily="2" charset="2"/>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3960746"/>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alpha val="20000"/>
                      </a:schemeClr>
                    </a:solidFill>
                  </a:tcPr>
                </a:tc>
                <a:extLst>
                  <a:ext uri="{0D108BD9-81ED-4DB2-BD59-A6C34878D82A}">
                    <a16:rowId xmlns:a16="http://schemas.microsoft.com/office/drawing/2014/main" val="536061367"/>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68CB9">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alpha val="20000"/>
                      </a:schemeClr>
                    </a:solidFill>
                  </a:tcPr>
                </a:tc>
                <a:extLst>
                  <a:ext uri="{0D108BD9-81ED-4DB2-BD59-A6C34878D82A}">
                    <a16:rowId xmlns:a16="http://schemas.microsoft.com/office/drawing/2014/main" val="911360880"/>
                  </a:ext>
                </a:extLst>
              </a:tr>
              <a:tr h="112012">
                <a:tc>
                  <a:txBody>
                    <a:bodyPr/>
                    <a:lstStyle/>
                    <a:p>
                      <a:pPr marL="0" indent="0" algn="l" defTabSz="914400" rtl="0" eaLnBrk="1" latinLnBrk="0" hangingPunct="1">
                        <a:buFont typeface="Arial" panose="020B0604020202020204" pitchFamily="34" charset="0"/>
                        <a:buNone/>
                      </a:pPr>
                      <a:endParaRPr lang="en-GB" sz="300" kern="120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2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alpha val="20000"/>
                      </a:schemeClr>
                    </a:solidFill>
                  </a:tcPr>
                </a:tc>
                <a:extLst>
                  <a:ext uri="{0D108BD9-81ED-4DB2-BD59-A6C34878D82A}">
                    <a16:rowId xmlns:a16="http://schemas.microsoft.com/office/drawing/2014/main" val="742982127"/>
                  </a:ext>
                </a:extLst>
              </a:tr>
              <a:tr h="112012">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algn="l" rtl="0" fontAlgn="auto"/>
                      <a:r>
                        <a:rPr lang="en-GB" sz="400" b="0" i="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algn="l" rtl="0" fontAlgn="auto"/>
                      <a:r>
                        <a:rPr lang="en-GB" sz="400" b="0" i="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algn="l" rtl="0" fontAlgn="auto"/>
                      <a:r>
                        <a:rPr lang="en-GB" sz="400" b="0" i="0" dirty="0">
                          <a:solidFill>
                            <a:srgbClr val="FFFFFF"/>
                          </a:solidFill>
                          <a:effectLst/>
                          <a:latin typeface="Proxima Nova" panose="02000506030000020004" pitchFamily="2" charset="0"/>
                        </a:rPr>
                        <a:t>​</a:t>
                      </a: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D1E7F7">
                        <a:alpha val="20000"/>
                      </a:srgbClr>
                    </a:solidFill>
                  </a:tcPr>
                </a:tc>
                <a:extLst>
                  <a:ext uri="{0D108BD9-81ED-4DB2-BD59-A6C34878D82A}">
                    <a16:rowId xmlns:a16="http://schemas.microsoft.com/office/drawing/2014/main" val="13812767"/>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7030A0">
                        <a:alpha val="20000"/>
                      </a:srgbClr>
                    </a:solidFill>
                  </a:tcPr>
                </a:tc>
                <a:extLst>
                  <a:ext uri="{0D108BD9-81ED-4DB2-BD59-A6C34878D82A}">
                    <a16:rowId xmlns:a16="http://schemas.microsoft.com/office/drawing/2014/main" val="2923718780"/>
                  </a:ext>
                </a:extLst>
              </a:tr>
              <a:tr h="112012">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12700" cap="flat" cmpd="sng" algn="ctr">
                      <a:no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300" dirty="0">
                        <a:solidFill>
                          <a:schemeClr val="bg1"/>
                        </a:solidFill>
                        <a:latin typeface="Proxima Nova" panose="02000506030000020004"/>
                      </a:endParaRPr>
                    </a:p>
                  </a:txBody>
                  <a:tcPr marL="18284" marR="18284" marT="9142" marB="9142"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tc>
                  <a:txBody>
                    <a:bodyPr/>
                    <a:lstStyle/>
                    <a:p>
                      <a:pPr marL="0" indent="0" algn="l" defTabSz="914400" rtl="0" eaLnBrk="1" latinLnBrk="0" hangingPunct="1">
                        <a:buFont typeface="Arial" panose="020B0604020202020204" pitchFamily="34" charset="0"/>
                        <a:buNone/>
                      </a:pPr>
                      <a:endParaRPr lang="en-GB" sz="300" kern="1200" dirty="0">
                        <a:solidFill>
                          <a:schemeClr val="bg1"/>
                        </a:solidFill>
                        <a:latin typeface="Proxima Nova" panose="02000506030000020004"/>
                        <a:ea typeface="+mn-ea"/>
                        <a:cs typeface="+mn-cs"/>
                      </a:endParaRPr>
                    </a:p>
                  </a:txBody>
                  <a:tcPr marL="18284" marR="18284" marT="9142" marB="9142">
                    <a:lnL w="3175"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lumMod val="60000"/>
                        <a:lumOff val="40000"/>
                      </a:schemeClr>
                    </a:solidFill>
                  </a:tcPr>
                </a:tc>
                <a:extLst>
                  <a:ext uri="{0D108BD9-81ED-4DB2-BD59-A6C34878D82A}">
                    <a16:rowId xmlns:a16="http://schemas.microsoft.com/office/drawing/2014/main" val="2361951838"/>
                  </a:ext>
                </a:extLst>
              </a:tr>
            </a:tbl>
          </a:graphicData>
        </a:graphic>
      </p:graphicFrame>
      <p:sp>
        <p:nvSpPr>
          <p:cNvPr id="35" name="Rectangle: Rounded Corners 34">
            <a:extLst>
              <a:ext uri="{FF2B5EF4-FFF2-40B4-BE49-F238E27FC236}">
                <a16:creationId xmlns:a16="http://schemas.microsoft.com/office/drawing/2014/main" id="{2E053CFA-2FF9-4C7B-AFBC-CFC821F19973}"/>
              </a:ext>
            </a:extLst>
          </p:cNvPr>
          <p:cNvSpPr/>
          <p:nvPr/>
        </p:nvSpPr>
        <p:spPr>
          <a:xfrm>
            <a:off x="10510825" y="1448282"/>
            <a:ext cx="1327309" cy="113189"/>
          </a:xfrm>
          <a:prstGeom prst="roundRect">
            <a:avLst/>
          </a:prstGeom>
          <a:noFill/>
          <a:ln>
            <a:solidFill>
              <a:srgbClr val="FF616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365099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ED18A9-E43A-AE4C-BD7C-2F8043D3CBF5}"/>
              </a:ext>
            </a:extLst>
          </p:cNvPr>
          <p:cNvSpPr>
            <a:spLocks noGrp="1"/>
          </p:cNvSpPr>
          <p:nvPr>
            <p:ph type="sldNum" sz="quarter" idx="14"/>
          </p:nvPr>
        </p:nvSpPr>
        <p:spPr/>
        <p:txBody>
          <a:bodyPr/>
          <a:lstStyle/>
          <a:p>
            <a:fld id="{815295A1-976B-814B-9086-58070A62ABA6}" type="slidenum">
              <a:rPr lang="en-GB" smtClean="0"/>
              <a:pPr/>
              <a:t>15</a:t>
            </a:fld>
            <a:endParaRPr lang="en-GB"/>
          </a:p>
        </p:txBody>
      </p:sp>
      <p:sp>
        <p:nvSpPr>
          <p:cNvPr id="3" name="Title 1">
            <a:extLst>
              <a:ext uri="{FF2B5EF4-FFF2-40B4-BE49-F238E27FC236}">
                <a16:creationId xmlns:a16="http://schemas.microsoft.com/office/drawing/2014/main" id="{D6EF4ABF-73BA-7F48-BCA0-D883C23079A1}"/>
              </a:ext>
            </a:extLst>
          </p:cNvPr>
          <p:cNvSpPr txBox="1">
            <a:spLocks/>
          </p:cNvSpPr>
          <p:nvPr/>
        </p:nvSpPr>
        <p:spPr>
          <a:xfrm>
            <a:off x="2495526" y="3139089"/>
            <a:ext cx="9433237" cy="840629"/>
          </a:xfrm>
          <a:prstGeom prst="rect">
            <a:avLst/>
          </a:prstGeom>
        </p:spPr>
        <p:txBody>
          <a:bodyPr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solidFill>
                  <a:srgbClr val="00B050"/>
                </a:solidFill>
                <a:latin typeface="Lato"/>
                <a:ea typeface="Lato" panose="020F0502020204030203" pitchFamily="34" charset="0"/>
                <a:cs typeface="Lato" panose="020F0502020204030203" pitchFamily="34" charset="0"/>
              </a:rPr>
              <a:t>3. </a:t>
            </a:r>
            <a:r>
              <a:rPr lang="en-GB" b="1" dirty="0">
                <a:latin typeface="Lato Light"/>
              </a:rPr>
              <a:t>How you can make my onboarding experience even better…</a:t>
            </a:r>
            <a:endParaRPr lang="en-GB" dirty="0">
              <a:latin typeface="Lato" panose="020F0502020204030203" pitchFamily="34" charset="0"/>
            </a:endParaRPr>
          </a:p>
        </p:txBody>
      </p:sp>
    </p:spTree>
    <p:extLst>
      <p:ext uri="{BB962C8B-B14F-4D97-AF65-F5344CB8AC3E}">
        <p14:creationId xmlns:p14="http://schemas.microsoft.com/office/powerpoint/2010/main" val="15090082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8E09E65-9968-C24A-A47B-EF2F121E84C0}"/>
              </a:ext>
            </a:extLst>
          </p:cNvPr>
          <p:cNvSpPr>
            <a:spLocks noGrp="1"/>
          </p:cNvSpPr>
          <p:nvPr>
            <p:ph type="sldNum" sz="quarter" idx="14"/>
          </p:nvPr>
        </p:nvSpPr>
        <p:spPr>
          <a:xfrm>
            <a:off x="11201573" y="6522694"/>
            <a:ext cx="630709" cy="146279"/>
          </a:xfrm>
        </p:spPr>
        <p:txBody>
          <a:bodyPr/>
          <a:lstStyle/>
          <a:p>
            <a:fld id="{815295A1-976B-814B-9086-58070A62ABA6}" type="slidenum">
              <a:rPr lang="en-GB" smtClean="0"/>
              <a:pPr/>
              <a:t>16</a:t>
            </a:fld>
            <a:endParaRPr lang="en-GB"/>
          </a:p>
        </p:txBody>
      </p:sp>
      <p:sp>
        <p:nvSpPr>
          <p:cNvPr id="7" name="Title 1">
            <a:extLst>
              <a:ext uri="{FF2B5EF4-FFF2-40B4-BE49-F238E27FC236}">
                <a16:creationId xmlns:a16="http://schemas.microsoft.com/office/drawing/2014/main" id="{A0C3783B-C95D-8A4A-BFD7-946FA8BFA07B}"/>
              </a:ext>
            </a:extLst>
          </p:cNvPr>
          <p:cNvSpPr>
            <a:spLocks noGrp="1"/>
          </p:cNvSpPr>
          <p:nvPr>
            <p:ph type="title"/>
          </p:nvPr>
        </p:nvSpPr>
        <p:spPr>
          <a:xfrm>
            <a:off x="679084" y="729522"/>
            <a:ext cx="3600000" cy="831145"/>
          </a:xfrm>
        </p:spPr>
        <p:txBody>
          <a:bodyPr/>
          <a:lstStyle/>
          <a:p>
            <a:r>
              <a:rPr lang="en-GB" dirty="0"/>
              <a:t>3.1 Micro actions</a:t>
            </a:r>
          </a:p>
        </p:txBody>
      </p:sp>
      <p:graphicFrame>
        <p:nvGraphicFramePr>
          <p:cNvPr id="17" name="Table 16">
            <a:extLst>
              <a:ext uri="{FF2B5EF4-FFF2-40B4-BE49-F238E27FC236}">
                <a16:creationId xmlns:a16="http://schemas.microsoft.com/office/drawing/2014/main" id="{70B2B9CA-D87F-4104-89A9-139AE8335A6B}"/>
              </a:ext>
            </a:extLst>
          </p:cNvPr>
          <p:cNvGraphicFramePr>
            <a:graphicFrameLocks noGrp="1"/>
          </p:cNvGraphicFramePr>
          <p:nvPr>
            <p:extLst>
              <p:ext uri="{D42A27DB-BD31-4B8C-83A1-F6EECF244321}">
                <p14:modId xmlns:p14="http://schemas.microsoft.com/office/powerpoint/2010/main" val="922889634"/>
              </p:ext>
            </p:extLst>
          </p:nvPr>
        </p:nvGraphicFramePr>
        <p:xfrm>
          <a:off x="5180379" y="1282784"/>
          <a:ext cx="6651903" cy="5318760"/>
        </p:xfrm>
        <a:graphic>
          <a:graphicData uri="http://schemas.openxmlformats.org/drawingml/2006/table">
            <a:tbl>
              <a:tblPr firstRow="1" bandRow="1">
                <a:tableStyleId>{5C22544A-7EE6-4342-B048-85BDC9FD1C3A}</a:tableStyleId>
              </a:tblPr>
              <a:tblGrid>
                <a:gridCol w="6651903">
                  <a:extLst>
                    <a:ext uri="{9D8B030D-6E8A-4147-A177-3AD203B41FA5}">
                      <a16:colId xmlns:a16="http://schemas.microsoft.com/office/drawing/2014/main" val="304812782"/>
                    </a:ext>
                  </a:extLst>
                </a:gridCol>
              </a:tblGrid>
              <a:tr h="677048">
                <a:tc>
                  <a:txBody>
                    <a:bodyPr/>
                    <a:lstStyle/>
                    <a:p>
                      <a:pPr marL="0" marR="0" lvl="0" indent="0"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1" i="0" u="none" strike="noStrike" kern="1200" cap="none" spc="0" normalizeH="0" baseline="0" noProof="0">
                          <a:ln>
                            <a:noFill/>
                          </a:ln>
                          <a:solidFill>
                            <a:srgbClr val="2E354D"/>
                          </a:solidFill>
                          <a:effectLst/>
                          <a:uLnTx/>
                          <a:uFillTx/>
                          <a:latin typeface="Lato Light" panose="020F0502020204030203" pitchFamily="34" charset="0"/>
                          <a:ea typeface="+mn-ea"/>
                          <a:cs typeface="+mn-cs"/>
                        </a:rPr>
                        <a:t>Invite me to interviews.</a:t>
                      </a:r>
                      <a:endParaRPr lang="en-GB" sz="1200" b="0" i="0" kern="1200">
                        <a:solidFill>
                          <a:srgbClr val="2E354D"/>
                        </a:solidFill>
                        <a:latin typeface="Lato Light" panose="020F0502020204030203" pitchFamily="34" charset="0"/>
                        <a:ea typeface="+mn-ea"/>
                        <a:cs typeface="+mn-cs"/>
                      </a:endParaRP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a:solidFill>
                            <a:srgbClr val="2E354D"/>
                          </a:solidFill>
                          <a:latin typeface="Lato Light" panose="020F0502020204030203" pitchFamily="34" charset="0"/>
                          <a:ea typeface="+mn-ea"/>
                          <a:cs typeface="+mn-cs"/>
                        </a:rPr>
                        <a:t>Anticipating information gives me peace of mind, reduces my anxiety, and helps me better prepare. If you invite for the 1st interview, please also send me what to expect next and timings.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a:solidFill>
                            <a:srgbClr val="2E354D"/>
                          </a:solidFill>
                          <a:latin typeface="Lato Light" panose="020F0502020204030203" pitchFamily="34" charset="0"/>
                          <a:ea typeface="+mn-ea"/>
                          <a:cs typeface="+mn-cs"/>
                        </a:rPr>
                        <a:t>Be available: add your/HR’s direct phone number, in case I have any doubts or questions.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a:solidFill>
                            <a:srgbClr val="2E354D"/>
                          </a:solidFill>
                          <a:latin typeface="Lato Light" panose="020F0502020204030203" pitchFamily="34" charset="0"/>
                          <a:ea typeface="+mn-ea"/>
                          <a:cs typeface="+mn-cs"/>
                        </a:rPr>
                        <a:t>Be time-conscious: inform me if the process is delayed, so that I know what to expect.</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a:solidFill>
                            <a:srgbClr val="2E354D"/>
                          </a:solidFill>
                          <a:latin typeface="Lato Light" panose="020F0502020204030203" pitchFamily="34" charset="0"/>
                          <a:ea typeface="+mn-ea"/>
                          <a:cs typeface="+mn-cs"/>
                        </a:rPr>
                        <a:t>Be friendly: emoticons on the email show me that you care and that you're as excited as me.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3960746"/>
                  </a:ext>
                </a:extLst>
              </a:tr>
              <a:tr h="677048">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1" i="0" kern="1200">
                          <a:solidFill>
                            <a:srgbClr val="2E354D"/>
                          </a:solidFill>
                          <a:latin typeface="Lato Light" panose="020F0502020204030203" pitchFamily="34" charset="0"/>
                          <a:ea typeface="+mn-ea"/>
                          <a:cs typeface="+mn-cs"/>
                        </a:rPr>
                        <a:t>Get in-touch 1-2 weeks in-advance.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Message me on LinkedIn or through my personal email. Introduce yourself and tell me how excited you are to me and be my buddy.</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Scheduling time in-advance makes it more likely that we'll get 1-2-1 time around the hustle and bustle of my first week.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69076804"/>
                  </a:ext>
                </a:extLst>
              </a:tr>
              <a:tr h="677048">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1" i="0" kern="1200">
                          <a:solidFill>
                            <a:srgbClr val="2E354D"/>
                          </a:solidFill>
                          <a:latin typeface="Lato Light" panose="020F0502020204030203" pitchFamily="34" charset="0"/>
                          <a:ea typeface="+mn-ea"/>
                          <a:cs typeface="+mn-cs"/>
                        </a:rPr>
                        <a:t>“Hey, you interviewed me!”</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Have the same individuals welcome me that interviewed me. </a:t>
                      </a: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rPr>
                        <a:t>If possible, please make them my Counsellor and my Buddy. I’ve</a:t>
                      </a: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 already established rapport</a:t>
                      </a: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rPr>
                        <a:t>, I'm a familiar face, so</a:t>
                      </a: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 I feel more comfortable being myself. It’s also a friendly face amongst the crowd on my first day.</a:t>
                      </a: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rPr>
                        <a:t> </a:t>
                      </a:r>
                      <a:endParaRPr kumimoji="0" lang="en-GB" sz="1200" b="0" i="0" u="none" strike="noStrike" kern="1200" cap="none" spc="0" normalizeH="0" baseline="0">
                        <a:ln>
                          <a:noFill/>
                        </a:ln>
                        <a:solidFill>
                          <a:srgbClr val="2E354D"/>
                        </a:solidFill>
                        <a:effectLst/>
                        <a:uLnTx/>
                        <a:uFillTx/>
                        <a:latin typeface="Lato Light" panose="020F0502020204030203" pitchFamily="34" charset="0"/>
                        <a:ea typeface="+mn-ea"/>
                        <a:cs typeface="+mn-cs"/>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14061611"/>
                  </a:ext>
                </a:extLst>
              </a:tr>
              <a:tr h="677048">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1" i="0" kern="1200">
                          <a:solidFill>
                            <a:srgbClr val="2E354D"/>
                          </a:solidFill>
                          <a:latin typeface="Lato Light" panose="020F0502020204030203" pitchFamily="34" charset="0"/>
                          <a:ea typeface="+mn-ea"/>
                          <a:cs typeface="+mn-cs"/>
                        </a:rPr>
                        <a:t>“Who are your friends?”</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Create a culture of belonging by introducing me to your friends and colleagues.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Don’t just introduce me with: “Hey, this is Bill, you two should talk!” Focus on shared interests. </a:t>
                      </a:r>
                      <a:endParaRPr lang="en-GB" sz="1200" b="0" i="0" kern="1200">
                        <a:solidFill>
                          <a:srgbClr val="2E354D"/>
                        </a:solidFill>
                        <a:latin typeface="Lato Light" panose="020F0502020204030203" pitchFamily="34" charset="0"/>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14026694"/>
                  </a:ext>
                </a:extLst>
              </a:tr>
              <a:tr h="677048">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1" i="0" kern="1200">
                          <a:solidFill>
                            <a:srgbClr val="2E354D"/>
                          </a:solidFill>
                          <a:latin typeface="Lato Light" panose="020F0502020204030203" pitchFamily="34" charset="0"/>
                          <a:ea typeface="+mn-ea"/>
                          <a:cs typeface="+mn-cs"/>
                        </a:rPr>
                        <a:t>“Lunch is on you.”</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I have someone to eat with, and it helps transition me from being an interviewee to a team member. </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It’s also one of the easiest ways to nurture healthy and loving relationships with our co-workers.</a:t>
                      </a:r>
                      <a:endParaRPr lang="en-GB" sz="1200" b="0" i="0" kern="1200" baseline="30000">
                        <a:solidFill>
                          <a:srgbClr val="2E354D"/>
                        </a:solidFill>
                        <a:latin typeface="Lato Light" panose="020F0502020204030203" pitchFamily="34" charset="0"/>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47618796"/>
                  </a:ext>
                </a:extLst>
              </a:tr>
            </a:tbl>
          </a:graphicData>
        </a:graphic>
      </p:graphicFrame>
      <p:sp>
        <p:nvSpPr>
          <p:cNvPr id="18" name="Title 1">
            <a:extLst>
              <a:ext uri="{FF2B5EF4-FFF2-40B4-BE49-F238E27FC236}">
                <a16:creationId xmlns:a16="http://schemas.microsoft.com/office/drawing/2014/main" id="{4DA4B249-0EC5-4E02-BE4B-417238450BFC}"/>
              </a:ext>
            </a:extLst>
          </p:cNvPr>
          <p:cNvSpPr txBox="1">
            <a:spLocks/>
          </p:cNvSpPr>
          <p:nvPr/>
        </p:nvSpPr>
        <p:spPr>
          <a:xfrm>
            <a:off x="5180379" y="729523"/>
            <a:ext cx="3600000" cy="424018"/>
          </a:xfrm>
          <a:prstGeom prst="rect">
            <a:avLst/>
          </a:prstGeom>
        </p:spPr>
        <p:txBody>
          <a:bodyPr lIns="0" tIns="0" rIns="0" bIns="0">
            <a:noAutofit/>
          </a:bodyPr>
          <a:lstStyle>
            <a:lvl1pPr algn="l" defTabSz="914400" rtl="0" eaLnBrk="1" latinLnBrk="0" hangingPunct="1">
              <a:lnSpc>
                <a:spcPct val="100000"/>
              </a:lnSpc>
              <a:spcBef>
                <a:spcPct val="0"/>
              </a:spcBef>
              <a:buNone/>
              <a:defRPr sz="2400" b="1" i="0" kern="1200" spc="0" baseline="0">
                <a:solidFill>
                  <a:srgbClr val="2E354D"/>
                </a:solidFill>
                <a:latin typeface="Lato" panose="020F0502020204030203" pitchFamily="34" charset="77"/>
                <a:ea typeface="+mj-ea"/>
                <a:cs typeface="+mj-cs"/>
              </a:defRPr>
            </a:lvl1pPr>
          </a:lstStyle>
          <a:p>
            <a:r>
              <a:rPr lang="en-GB"/>
              <a:t>1</a:t>
            </a:r>
            <a:r>
              <a:rPr lang="en-GB" b="0"/>
              <a:t>/3</a:t>
            </a:r>
          </a:p>
        </p:txBody>
      </p:sp>
      <p:graphicFrame>
        <p:nvGraphicFramePr>
          <p:cNvPr id="23" name="Table 22">
            <a:extLst>
              <a:ext uri="{FF2B5EF4-FFF2-40B4-BE49-F238E27FC236}">
                <a16:creationId xmlns:a16="http://schemas.microsoft.com/office/drawing/2014/main" id="{FAA7D03F-9767-4859-9094-46684F03467A}"/>
              </a:ext>
            </a:extLst>
          </p:cNvPr>
          <p:cNvGraphicFramePr>
            <a:graphicFrameLocks noGrp="1"/>
          </p:cNvGraphicFramePr>
          <p:nvPr>
            <p:extLst>
              <p:ext uri="{D42A27DB-BD31-4B8C-83A1-F6EECF244321}">
                <p14:modId xmlns:p14="http://schemas.microsoft.com/office/powerpoint/2010/main" val="3572928574"/>
              </p:ext>
            </p:extLst>
          </p:nvPr>
        </p:nvGraphicFramePr>
        <p:xfrm>
          <a:off x="679084" y="1590388"/>
          <a:ext cx="3600000" cy="3591484"/>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1936385858"/>
                    </a:ext>
                  </a:extLst>
                </a:gridCol>
              </a:tblGrid>
              <a:tr h="753048">
                <a:tc>
                  <a:txBody>
                    <a:bodyPr/>
                    <a:lstStyle/>
                    <a:p>
                      <a:pPr marL="0" indent="0" algn="l" defTabSz="914400" rtl="0" eaLnBrk="1" latinLnBrk="0" hangingPunct="1">
                        <a:lnSpc>
                          <a:spcPct val="100000"/>
                        </a:lnSpc>
                        <a:spcBef>
                          <a:spcPts val="0"/>
                        </a:spcBef>
                        <a:spcAft>
                          <a:spcPts val="800"/>
                        </a:spcAft>
                        <a:buFont typeface="+mj-lt"/>
                        <a:buNone/>
                      </a:pPr>
                      <a:r>
                        <a:rPr lang="en-GB" sz="1200" b="1" i="0" kern="1200" dirty="0">
                          <a:solidFill>
                            <a:schemeClr val="tx1"/>
                          </a:solidFill>
                          <a:latin typeface="Lato" panose="020F0502020204030203" pitchFamily="34" charset="0"/>
                          <a:ea typeface="+mn-ea"/>
                          <a:cs typeface="+mn-cs"/>
                        </a:rPr>
                        <a:t>What are micro actions?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“Actions or gestures which are so small and easy that they hardly feel worth doing”*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85951272"/>
                  </a:ext>
                </a:extLst>
              </a:tr>
              <a:tr h="1045037">
                <a:tc>
                  <a:txBody>
                    <a:bodyPr/>
                    <a:lstStyle/>
                    <a:p>
                      <a:pPr marL="0" indent="0" algn="l" defTabSz="914400" rtl="0" eaLnBrk="1" latinLnBrk="0" hangingPunct="1">
                        <a:lnSpc>
                          <a:spcPct val="100000"/>
                        </a:lnSpc>
                        <a:spcBef>
                          <a:spcPts val="0"/>
                        </a:spcBef>
                        <a:spcAft>
                          <a:spcPts val="800"/>
                        </a:spcAft>
                        <a:buFont typeface="+mj-lt"/>
                        <a:buNone/>
                      </a:pPr>
                      <a:r>
                        <a:rPr lang="en-GB" sz="1200" b="1" i="0" kern="1200" dirty="0">
                          <a:solidFill>
                            <a:schemeClr val="tx1"/>
                          </a:solidFill>
                          <a:latin typeface="Lato" panose="020F0502020204030203" pitchFamily="34" charset="0"/>
                          <a:ea typeface="+mn-ea"/>
                          <a:cs typeface="+mn-cs"/>
                        </a:rPr>
                        <a:t>Why should we care about micro actions?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It’s no secret that small sustainable changes are a powerful way of achieving large or ambitious goals. </a:t>
                      </a:r>
                    </a:p>
                    <a:p>
                      <a:pPr marL="98425" marR="0" lvl="0" indent="-98425" algn="l" rtl="0" eaLnBrk="1" fontAlgn="auto" latinLnBrk="0" hangingPunct="1">
                        <a:lnSpc>
                          <a:spcPct val="100000"/>
                        </a:lnSpc>
                        <a:spcBef>
                          <a:spcPts val="0"/>
                        </a:spcBef>
                        <a:spcAft>
                          <a:spcPts val="600"/>
                        </a:spcAft>
                        <a:buFont typeface="Arial" panose="020B0604020202020204" pitchFamily="34" charset="0"/>
                        <a:buChar char="•"/>
                      </a:pPr>
                      <a:r>
                        <a:rPr lang="en-GB" sz="1200" b="0" i="0" kern="1200" dirty="0">
                          <a:solidFill>
                            <a:srgbClr val="2E354D"/>
                          </a:solidFill>
                          <a:latin typeface="Lato Light"/>
                          <a:ea typeface="+mn-ea"/>
                          <a:cs typeface="+mn-cs"/>
                        </a:rPr>
                        <a:t>Even simple actions – like learning how to pronounce someone’s name – are important</a:t>
                      </a:r>
                      <a:endParaRPr lang="en-GB" sz="1200" b="1" i="0" kern="1200" dirty="0">
                        <a:solidFill>
                          <a:schemeClr val="tx1"/>
                        </a:solidFill>
                        <a:latin typeface="Lato" panose="020F0502020204030203" pitchFamily="34" charset="0"/>
                        <a:ea typeface="+mn-ea"/>
                        <a:cs typeface="+mn-cs"/>
                      </a:endParaRPr>
                    </a:p>
                    <a:p>
                      <a:pPr marL="0" indent="0" algn="l" defTabSz="914400" rtl="0" eaLnBrk="1" latinLnBrk="0" hangingPunct="1">
                        <a:lnSpc>
                          <a:spcPct val="100000"/>
                        </a:lnSpc>
                        <a:spcBef>
                          <a:spcPts val="0"/>
                        </a:spcBef>
                        <a:spcAft>
                          <a:spcPts val="800"/>
                        </a:spcAft>
                        <a:buFont typeface="+mj-lt"/>
                        <a:buNone/>
                      </a:pPr>
                      <a:endParaRPr lang="en-GB" sz="1200" b="1" i="0" kern="1200" dirty="0">
                        <a:solidFill>
                          <a:schemeClr val="tx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6061367"/>
                  </a:ext>
                </a:extLst>
              </a:tr>
              <a:tr h="1212836">
                <a:tc>
                  <a:txBody>
                    <a:bodyPr/>
                    <a:lstStyle/>
                    <a:p>
                      <a:pPr marL="0" indent="0" algn="l" defTabSz="914400" rtl="0" eaLnBrk="1" latinLnBrk="0" hangingPunct="1">
                        <a:lnSpc>
                          <a:spcPct val="100000"/>
                        </a:lnSpc>
                        <a:spcBef>
                          <a:spcPts val="0"/>
                        </a:spcBef>
                        <a:spcAft>
                          <a:spcPts val="800"/>
                        </a:spcAft>
                        <a:buFont typeface="+mj-lt"/>
                        <a:buNone/>
                      </a:pPr>
                      <a:endParaRPr lang="en-GB" sz="1200" b="1" i="0" kern="1200" dirty="0">
                        <a:solidFill>
                          <a:schemeClr val="tx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14026694"/>
                  </a:ext>
                </a:extLst>
              </a:tr>
            </a:tbl>
          </a:graphicData>
        </a:graphic>
      </p:graphicFrame>
      <p:sp>
        <p:nvSpPr>
          <p:cNvPr id="27" name="Rectangle 26">
            <a:extLst>
              <a:ext uri="{FF2B5EF4-FFF2-40B4-BE49-F238E27FC236}">
                <a16:creationId xmlns:a16="http://schemas.microsoft.com/office/drawing/2014/main" id="{95F29BEF-82C4-4C97-B594-8F1D5A7D0ABB}"/>
              </a:ext>
            </a:extLst>
          </p:cNvPr>
          <p:cNvSpPr/>
          <p:nvPr/>
        </p:nvSpPr>
        <p:spPr>
          <a:xfrm>
            <a:off x="1371600" y="6494255"/>
            <a:ext cx="3154680" cy="200055"/>
          </a:xfrm>
          <a:prstGeom prst="rect">
            <a:avLst/>
          </a:prstGeom>
        </p:spPr>
        <p:txBody>
          <a:bodyPr wrap="square">
            <a:spAutoFit/>
          </a:bodyPr>
          <a:lstStyle/>
          <a:p>
            <a:r>
              <a:rPr lang="en-GB" sz="700" baseline="30000" dirty="0">
                <a:solidFill>
                  <a:schemeClr val="bg2"/>
                </a:solidFill>
                <a:latin typeface="Lato Light" panose="020F0302020204030203" pitchFamily="34" charset="0"/>
              </a:rPr>
              <a:t>1</a:t>
            </a:r>
            <a:r>
              <a:rPr lang="en-GB" sz="700" dirty="0">
                <a:solidFill>
                  <a:srgbClr val="0070C0"/>
                </a:solidFill>
                <a:latin typeface="Lato Light" panose="020F0302020204030203" pitchFamily="34" charset="0"/>
              </a:rPr>
              <a:t> </a:t>
            </a:r>
            <a:r>
              <a:rPr lang="en-GB" sz="700" dirty="0">
                <a:solidFill>
                  <a:srgbClr val="0070C0"/>
                </a:solidFill>
                <a:latin typeface="Lato Light" panose="020F0302020204030203" pitchFamily="34" charset="0"/>
                <a:hlinkClick r:id="rId2">
                  <a:extLst>
                    <a:ext uri="{A12FA001-AC4F-418D-AE19-62706E023703}">
                      <ahyp:hlinkClr xmlns:ahyp="http://schemas.microsoft.com/office/drawing/2018/hyperlinkcolor" val="tx"/>
                    </a:ext>
                  </a:extLst>
                </a:hlinkClick>
              </a:rPr>
              <a:t>sypartners.com/news/diversity-at-work-actions-speak-louder-than-words/</a:t>
            </a:r>
            <a:endParaRPr lang="en-GB" sz="700" dirty="0">
              <a:solidFill>
                <a:srgbClr val="0070C0"/>
              </a:solidFill>
              <a:latin typeface="Lato Light" panose="020F0302020204030203" pitchFamily="34" charset="0"/>
            </a:endParaRPr>
          </a:p>
        </p:txBody>
      </p:sp>
      <p:grpSp>
        <p:nvGrpSpPr>
          <p:cNvPr id="16" name="Group 15">
            <a:extLst>
              <a:ext uri="{FF2B5EF4-FFF2-40B4-BE49-F238E27FC236}">
                <a16:creationId xmlns:a16="http://schemas.microsoft.com/office/drawing/2014/main" id="{20BB262F-EEE9-41CF-8F78-B2E51381C79D}"/>
              </a:ext>
            </a:extLst>
          </p:cNvPr>
          <p:cNvGrpSpPr/>
          <p:nvPr/>
        </p:nvGrpSpPr>
        <p:grpSpPr>
          <a:xfrm>
            <a:off x="11345466" y="6504727"/>
            <a:ext cx="257975" cy="195538"/>
            <a:chOff x="11421666" y="6498063"/>
            <a:chExt cx="257975" cy="195538"/>
          </a:xfrm>
          <a:solidFill>
            <a:srgbClr val="96A19E"/>
          </a:solidFill>
        </p:grpSpPr>
        <p:pic>
          <p:nvPicPr>
            <p:cNvPr id="19" name="Graphic 18">
              <a:hlinkClick r:id="rId3" action="ppaction://hlinksldjump"/>
              <a:extLst>
                <a:ext uri="{FF2B5EF4-FFF2-40B4-BE49-F238E27FC236}">
                  <a16:creationId xmlns:a16="http://schemas.microsoft.com/office/drawing/2014/main" id="{CB727EE1-682D-4CCC-964F-C9D45F55EEF1}"/>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l="29635" t="2" r="27075" b="-2"/>
            <a:stretch/>
          </p:blipFill>
          <p:spPr>
            <a:xfrm>
              <a:off x="11421666" y="6516073"/>
              <a:ext cx="69056" cy="159519"/>
            </a:xfrm>
            <a:prstGeom prst="rect">
              <a:avLst/>
            </a:prstGeom>
          </p:spPr>
        </p:pic>
        <p:pic>
          <p:nvPicPr>
            <p:cNvPr id="20" name="Graphic 19">
              <a:hlinkClick r:id="rId3" action="ppaction://hlinksldjump"/>
              <a:extLst>
                <a:ext uri="{FF2B5EF4-FFF2-40B4-BE49-F238E27FC236}">
                  <a16:creationId xmlns:a16="http://schemas.microsoft.com/office/drawing/2014/main" id="{D5994A3D-91E7-4862-8A09-68F459B78515}"/>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1501702" y="6498063"/>
              <a:ext cx="177939" cy="195538"/>
            </a:xfrm>
            <a:prstGeom prst="rect">
              <a:avLst/>
            </a:prstGeom>
          </p:spPr>
        </p:pic>
      </p:grpSp>
      <p:pic>
        <p:nvPicPr>
          <p:cNvPr id="21" name="Graphic 20">
            <a:hlinkClick r:id="" action="ppaction://hlinkshowjump?jump=lastslideviewed"/>
            <a:extLst>
              <a:ext uri="{FF2B5EF4-FFF2-40B4-BE49-F238E27FC236}">
                <a16:creationId xmlns:a16="http://schemas.microsoft.com/office/drawing/2014/main" id="{55938DFE-A74E-4D8B-91AA-35ED124C006D}"/>
              </a:ext>
            </a:extLst>
          </p:cNvPr>
          <p:cNvPicPr>
            <a:picLocks noChangeAspect="1"/>
          </p:cNvPicPr>
          <p:nvPr/>
        </p:nvPicPr>
        <p:blipFill rotWithShape="1">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l="19780" t="22724" r="21895" b="18952"/>
          <a:stretch/>
        </p:blipFill>
        <p:spPr>
          <a:xfrm flipH="1">
            <a:off x="11063366" y="6486153"/>
            <a:ext cx="232688" cy="232687"/>
          </a:xfrm>
          <a:prstGeom prst="rect">
            <a:avLst/>
          </a:prstGeom>
        </p:spPr>
      </p:pic>
      <p:pic>
        <p:nvPicPr>
          <p:cNvPr id="22" name="Graphic 21" descr="Help">
            <a:hlinkClick r:id="rId10" action="ppaction://hlinksldjump"/>
            <a:extLst>
              <a:ext uri="{FF2B5EF4-FFF2-40B4-BE49-F238E27FC236}">
                <a16:creationId xmlns:a16="http://schemas.microsoft.com/office/drawing/2014/main" id="{23671BFC-19CC-4DB1-9FF5-D6C3393030CB}"/>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10767938" y="6479489"/>
            <a:ext cx="246015" cy="246015"/>
          </a:xfrm>
          <a:prstGeom prst="rect">
            <a:avLst/>
          </a:prstGeom>
        </p:spPr>
      </p:pic>
      <p:sp>
        <p:nvSpPr>
          <p:cNvPr id="28" name="Rectangle 27">
            <a:extLst>
              <a:ext uri="{FF2B5EF4-FFF2-40B4-BE49-F238E27FC236}">
                <a16:creationId xmlns:a16="http://schemas.microsoft.com/office/drawing/2014/main" id="{BCF7CD53-27F7-4D90-963B-1002FF992800}"/>
              </a:ext>
            </a:extLst>
          </p:cNvPr>
          <p:cNvSpPr/>
          <p:nvPr/>
        </p:nvSpPr>
        <p:spPr>
          <a:xfrm>
            <a:off x="789344" y="4149130"/>
            <a:ext cx="2734002" cy="769441"/>
          </a:xfrm>
          <a:prstGeom prst="rect">
            <a:avLst/>
          </a:prstGeom>
        </p:spPr>
        <p:txBody>
          <a:bodyPr wrap="square">
            <a:spAutoFit/>
          </a:bodyPr>
          <a:lstStyle/>
          <a:p>
            <a:pPr lvl="0">
              <a:spcAft>
                <a:spcPts val="600"/>
              </a:spcAft>
              <a:buClr>
                <a:schemeClr val="accent1">
                  <a:lumMod val="75000"/>
                </a:schemeClr>
              </a:buClr>
              <a:buSzPct val="120000"/>
              <a:defRPr/>
            </a:pPr>
            <a:r>
              <a:rPr lang="en-GB" sz="1100" i="1" dirty="0">
                <a:solidFill>
                  <a:schemeClr val="bg2"/>
                </a:solidFill>
                <a:latin typeface="Lato Light" panose="020F0502020204030203" pitchFamily="34" charset="0"/>
                <a:sym typeface="Wingdings" panose="05000000000000000000" pitchFamily="2" charset="2"/>
              </a:rPr>
              <a:t>Leaders can create positive change around diversity and inclusion through micro-choices, micro-actions, and micro-behaviours — and inspire change in others by example.</a:t>
            </a:r>
            <a:r>
              <a:rPr lang="en-GB" sz="1000" i="1" baseline="30000" dirty="0">
                <a:solidFill>
                  <a:schemeClr val="bg2"/>
                </a:solidFill>
                <a:latin typeface="Lato Light" panose="020F0502020204030203" pitchFamily="34" charset="0"/>
                <a:sym typeface="Wingdings" panose="05000000000000000000" pitchFamily="2" charset="2"/>
              </a:rPr>
              <a:t>1</a:t>
            </a:r>
            <a:endParaRPr lang="en-GB" sz="1100" i="1" baseline="30000" dirty="0">
              <a:solidFill>
                <a:schemeClr val="bg2"/>
              </a:solidFill>
              <a:latin typeface="Lato Light" panose="020F0502020204030203" pitchFamily="34" charset="0"/>
              <a:sym typeface="Wingdings" panose="05000000000000000000" pitchFamily="2" charset="2"/>
            </a:endParaRPr>
          </a:p>
        </p:txBody>
      </p:sp>
      <p:sp>
        <p:nvSpPr>
          <p:cNvPr id="29" name="Rectangle 28">
            <a:extLst>
              <a:ext uri="{FF2B5EF4-FFF2-40B4-BE49-F238E27FC236}">
                <a16:creationId xmlns:a16="http://schemas.microsoft.com/office/drawing/2014/main" id="{5FA5AE55-A5A0-4D30-BD5F-2E1F0DB5C400}"/>
              </a:ext>
            </a:extLst>
          </p:cNvPr>
          <p:cNvSpPr/>
          <p:nvPr/>
        </p:nvSpPr>
        <p:spPr>
          <a:xfrm>
            <a:off x="359718" y="3597191"/>
            <a:ext cx="562302" cy="1323439"/>
          </a:xfrm>
          <a:prstGeom prst="rect">
            <a:avLst/>
          </a:prstGeom>
        </p:spPr>
        <p:txBody>
          <a:bodyPr wrap="square">
            <a:spAutoFit/>
          </a:bodyPr>
          <a:lstStyle/>
          <a:p>
            <a:pPr lvl="0">
              <a:spcAft>
                <a:spcPts val="600"/>
              </a:spcAft>
              <a:buClr>
                <a:schemeClr val="accent1">
                  <a:lumMod val="75000"/>
                </a:schemeClr>
              </a:buClr>
              <a:buSzPct val="120000"/>
              <a:defRPr/>
            </a:pPr>
            <a:r>
              <a:rPr lang="en-GB" sz="8000">
                <a:solidFill>
                  <a:schemeClr val="bg2"/>
                </a:solidFill>
                <a:latin typeface="Lato" panose="020F0502020204030203" pitchFamily="34" charset="0"/>
                <a:sym typeface="Wingdings" panose="05000000000000000000" pitchFamily="2" charset="2"/>
              </a:rPr>
              <a:t>“</a:t>
            </a:r>
          </a:p>
        </p:txBody>
      </p:sp>
      <p:sp>
        <p:nvSpPr>
          <p:cNvPr id="30" name="Rectangle 29">
            <a:extLst>
              <a:ext uri="{FF2B5EF4-FFF2-40B4-BE49-F238E27FC236}">
                <a16:creationId xmlns:a16="http://schemas.microsoft.com/office/drawing/2014/main" id="{6BEF81AB-7699-42D9-AD57-58420928B688}"/>
              </a:ext>
            </a:extLst>
          </p:cNvPr>
          <p:cNvSpPr/>
          <p:nvPr/>
        </p:nvSpPr>
        <p:spPr>
          <a:xfrm>
            <a:off x="3436683" y="4487628"/>
            <a:ext cx="1023312" cy="261610"/>
          </a:xfrm>
          <a:prstGeom prst="rect">
            <a:avLst/>
          </a:prstGeom>
        </p:spPr>
        <p:txBody>
          <a:bodyPr wrap="square">
            <a:spAutoFit/>
          </a:bodyPr>
          <a:lstStyle/>
          <a:p>
            <a:pPr lvl="0">
              <a:spcAft>
                <a:spcPts val="600"/>
              </a:spcAft>
              <a:buClr>
                <a:schemeClr val="accent1">
                  <a:lumMod val="75000"/>
                </a:schemeClr>
              </a:buClr>
              <a:buSzPct val="120000"/>
              <a:defRPr/>
            </a:pPr>
            <a:r>
              <a:rPr lang="en-GB" sz="1100" err="1">
                <a:solidFill>
                  <a:schemeClr val="bg2"/>
                </a:solidFill>
                <a:latin typeface="Lato" panose="020F0502020204030203" pitchFamily="34" charset="0"/>
                <a:sym typeface="Wingdings" panose="05000000000000000000" pitchFamily="2" charset="2"/>
              </a:rPr>
              <a:t>SYPartners</a:t>
            </a:r>
            <a:endParaRPr lang="en-GB" sz="1100">
              <a:solidFill>
                <a:schemeClr val="bg2"/>
              </a:solidFill>
              <a:latin typeface="Lato" panose="020F0502020204030203" pitchFamily="34" charset="0"/>
              <a:sym typeface="Wingdings" panose="05000000000000000000" pitchFamily="2" charset="2"/>
            </a:endParaRPr>
          </a:p>
        </p:txBody>
      </p:sp>
      <p:sp>
        <p:nvSpPr>
          <p:cNvPr id="2" name="Rectangle 1">
            <a:extLst>
              <a:ext uri="{FF2B5EF4-FFF2-40B4-BE49-F238E27FC236}">
                <a16:creationId xmlns:a16="http://schemas.microsoft.com/office/drawing/2014/main" id="{D03BF50B-FDD5-C64D-A95F-177544980074}"/>
              </a:ext>
            </a:extLst>
          </p:cNvPr>
          <p:cNvSpPr/>
          <p:nvPr/>
        </p:nvSpPr>
        <p:spPr>
          <a:xfrm>
            <a:off x="660916" y="5814808"/>
            <a:ext cx="3701133" cy="707886"/>
          </a:xfrm>
          <a:prstGeom prst="rect">
            <a:avLst/>
          </a:prstGeom>
        </p:spPr>
        <p:txBody>
          <a:bodyPr wrap="square">
            <a:spAutoFit/>
          </a:bodyPr>
          <a:lstStyle/>
          <a:p>
            <a:r>
              <a:rPr lang="en-GB" sz="1000" dirty="0">
                <a:solidFill>
                  <a:srgbClr val="2E354D"/>
                </a:solidFill>
                <a:latin typeface="Lato Light"/>
              </a:rPr>
              <a:t>*Definition by the experts Liz </a:t>
            </a:r>
            <a:r>
              <a:rPr lang="en-GB" sz="1000" dirty="0" err="1">
                <a:solidFill>
                  <a:srgbClr val="2E354D"/>
                </a:solidFill>
                <a:latin typeface="Lato Light"/>
              </a:rPr>
              <a:t>Fosslien</a:t>
            </a:r>
            <a:r>
              <a:rPr lang="en-GB" sz="1000" dirty="0">
                <a:solidFill>
                  <a:srgbClr val="2E354D"/>
                </a:solidFill>
                <a:latin typeface="Lato Light"/>
              </a:rPr>
              <a:t> and Mollie West Duffy, from the book </a:t>
            </a:r>
            <a:r>
              <a:rPr lang="en-GB" sz="1000" i="1" dirty="0">
                <a:solidFill>
                  <a:srgbClr val="2E354D"/>
                </a:solidFill>
                <a:latin typeface="Lato Light"/>
              </a:rPr>
              <a:t>No Hard Feelings: The Secret Power of Embracing Emotions at Work</a:t>
            </a:r>
            <a:r>
              <a:rPr lang="en-GB" sz="1000" dirty="0">
                <a:solidFill>
                  <a:srgbClr val="2E354D"/>
                </a:solidFill>
                <a:latin typeface="Lato Light"/>
              </a:rPr>
              <a:t>. Some micro actions you will see here were inspired by their book as well.</a:t>
            </a:r>
            <a:endParaRPr lang="en-US" sz="1000" dirty="0"/>
          </a:p>
        </p:txBody>
      </p:sp>
    </p:spTree>
    <p:extLst>
      <p:ext uri="{BB962C8B-B14F-4D97-AF65-F5344CB8AC3E}">
        <p14:creationId xmlns:p14="http://schemas.microsoft.com/office/powerpoint/2010/main" val="40751413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8E09E65-9968-C24A-A47B-EF2F121E84C0}"/>
              </a:ext>
            </a:extLst>
          </p:cNvPr>
          <p:cNvSpPr>
            <a:spLocks noGrp="1"/>
          </p:cNvSpPr>
          <p:nvPr>
            <p:ph type="sldNum" sz="quarter" idx="14"/>
          </p:nvPr>
        </p:nvSpPr>
        <p:spPr>
          <a:xfrm>
            <a:off x="11201573" y="6522694"/>
            <a:ext cx="630709" cy="146279"/>
          </a:xfrm>
        </p:spPr>
        <p:txBody>
          <a:bodyPr/>
          <a:lstStyle/>
          <a:p>
            <a:fld id="{815295A1-976B-814B-9086-58070A62ABA6}" type="slidenum">
              <a:rPr lang="en-GB" smtClean="0"/>
              <a:pPr/>
              <a:t>17</a:t>
            </a:fld>
            <a:endParaRPr lang="en-GB"/>
          </a:p>
        </p:txBody>
      </p:sp>
      <p:sp>
        <p:nvSpPr>
          <p:cNvPr id="7" name="Title 1">
            <a:extLst>
              <a:ext uri="{FF2B5EF4-FFF2-40B4-BE49-F238E27FC236}">
                <a16:creationId xmlns:a16="http://schemas.microsoft.com/office/drawing/2014/main" id="{A0C3783B-C95D-8A4A-BFD7-946FA8BFA07B}"/>
              </a:ext>
            </a:extLst>
          </p:cNvPr>
          <p:cNvSpPr>
            <a:spLocks noGrp="1"/>
          </p:cNvSpPr>
          <p:nvPr>
            <p:ph type="title"/>
          </p:nvPr>
        </p:nvSpPr>
        <p:spPr>
          <a:xfrm>
            <a:off x="679084" y="729522"/>
            <a:ext cx="3600000" cy="831145"/>
          </a:xfrm>
        </p:spPr>
        <p:txBody>
          <a:bodyPr/>
          <a:lstStyle/>
          <a:p>
            <a:r>
              <a:rPr lang="en-GB"/>
              <a:t>3.1 Micro actions</a:t>
            </a:r>
          </a:p>
        </p:txBody>
      </p:sp>
      <p:graphicFrame>
        <p:nvGraphicFramePr>
          <p:cNvPr id="17" name="Table 16">
            <a:extLst>
              <a:ext uri="{FF2B5EF4-FFF2-40B4-BE49-F238E27FC236}">
                <a16:creationId xmlns:a16="http://schemas.microsoft.com/office/drawing/2014/main" id="{70B2B9CA-D87F-4104-89A9-139AE8335A6B}"/>
              </a:ext>
            </a:extLst>
          </p:cNvPr>
          <p:cNvGraphicFramePr>
            <a:graphicFrameLocks noGrp="1"/>
          </p:cNvGraphicFramePr>
          <p:nvPr>
            <p:extLst>
              <p:ext uri="{D42A27DB-BD31-4B8C-83A1-F6EECF244321}">
                <p14:modId xmlns:p14="http://schemas.microsoft.com/office/powerpoint/2010/main" val="1670231239"/>
              </p:ext>
            </p:extLst>
          </p:nvPr>
        </p:nvGraphicFramePr>
        <p:xfrm>
          <a:off x="5180379" y="1338629"/>
          <a:ext cx="6651903" cy="4968240"/>
        </p:xfrm>
        <a:graphic>
          <a:graphicData uri="http://schemas.openxmlformats.org/drawingml/2006/table">
            <a:tbl>
              <a:tblPr firstRow="1" bandRow="1">
                <a:tableStyleId>{5C22544A-7EE6-4342-B048-85BDC9FD1C3A}</a:tableStyleId>
              </a:tblPr>
              <a:tblGrid>
                <a:gridCol w="6651903">
                  <a:extLst>
                    <a:ext uri="{9D8B030D-6E8A-4147-A177-3AD203B41FA5}">
                      <a16:colId xmlns:a16="http://schemas.microsoft.com/office/drawing/2014/main" val="304812782"/>
                    </a:ext>
                  </a:extLst>
                </a:gridCol>
              </a:tblGrid>
              <a:tr h="677048">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1" i="0" kern="1200">
                          <a:solidFill>
                            <a:srgbClr val="2E354D"/>
                          </a:solidFill>
                          <a:latin typeface="Lato Light" panose="020F0502020204030203" pitchFamily="34" charset="0"/>
                          <a:ea typeface="+mn-ea"/>
                          <a:cs typeface="+mn-cs"/>
                        </a:rPr>
                        <a:t>Tell me about yourself.</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Share stories about who you are, not what you do, and invite others to do the same. This is one of the best ways to create an environment of psychological safety.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Ask me how to pronounce my name – I will feel more empathetic and trusting towards you.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0254858"/>
                  </a:ext>
                </a:extLst>
              </a:tr>
              <a:tr h="677048">
                <a:tc>
                  <a:txBody>
                    <a:bodyPr/>
                    <a:lstStyle/>
                    <a:p>
                      <a:pPr marL="0" marR="0" lvl="0" indent="0"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Take me through…</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Explain how [you main systems] works. Tell me about projects you’ve worked on.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Explain what internal projects are, why they’re important, and the benefits of getting involved.</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Show me how to send emails, arrange meetings, book annual leave, and provide / request feedback.</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6061367"/>
                  </a:ext>
                </a:extLst>
              </a:tr>
              <a:tr h="677048">
                <a:tc>
                  <a:txBody>
                    <a:bodyPr/>
                    <a:lstStyle/>
                    <a:p>
                      <a:pPr marL="0" marR="0" lvl="0" indent="0"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Walk me through my paces.</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Tell me about your ways of working: how will we communicate (e.g. MS Teams, Email)? how will we manage our documents (e.g. MS Teams, OneDrive)? </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What is expected from my role in an engagement project?</a:t>
                      </a:r>
                      <a:endPar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endParaRP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When</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 the new</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 </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joiner asks you something and </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is talking to you, don’t multitask. Stop what you’re doing, give them full attention.</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14061611"/>
                  </a:ext>
                </a:extLst>
              </a:tr>
              <a:tr h="677048">
                <a:tc>
                  <a:txBody>
                    <a:bodyPr/>
                    <a:lstStyle/>
                    <a:p>
                      <a:pPr marL="0" marR="0" lvl="0" indent="0"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1" i="0" u="none" strike="noStrike" kern="1200" cap="none" spc="0" normalizeH="0" baseline="0" noProof="0" dirty="0">
                          <a:ln>
                            <a:noFill/>
                          </a:ln>
                          <a:solidFill>
                            <a:srgbClr val="2E354D"/>
                          </a:solidFill>
                          <a:effectLst/>
                          <a:uLnTx/>
                          <a:uFillTx/>
                          <a:latin typeface="Lato Light"/>
                          <a:ea typeface="+mn-ea"/>
                          <a:cs typeface="+mn-cs"/>
                        </a:rPr>
                        <a:t>Be mindful this is my 1</a:t>
                      </a:r>
                      <a:r>
                        <a:rPr kumimoji="0" lang="en-GB" sz="1200" b="1" i="0" u="none" strike="noStrike" kern="1200" cap="none" spc="0" normalizeH="0" baseline="30000" noProof="0" dirty="0">
                          <a:ln>
                            <a:noFill/>
                          </a:ln>
                          <a:solidFill>
                            <a:srgbClr val="2E354D"/>
                          </a:solidFill>
                          <a:effectLst/>
                          <a:uLnTx/>
                          <a:uFillTx/>
                          <a:latin typeface="Lato Light"/>
                          <a:ea typeface="+mn-ea"/>
                          <a:cs typeface="+mn-cs"/>
                        </a:rPr>
                        <a:t>st</a:t>
                      </a:r>
                      <a:r>
                        <a:rPr kumimoji="0" lang="en-GB" sz="1200" b="1" i="0" u="none" strike="noStrike" kern="1200" cap="none" spc="0" normalizeH="0" baseline="0" noProof="0" dirty="0">
                          <a:ln>
                            <a:noFill/>
                          </a:ln>
                          <a:solidFill>
                            <a:srgbClr val="2E354D"/>
                          </a:solidFill>
                          <a:effectLst/>
                          <a:uLnTx/>
                          <a:uFillTx/>
                          <a:latin typeface="Lato Light"/>
                          <a:ea typeface="+mn-ea"/>
                          <a:cs typeface="+mn-cs"/>
                        </a:rPr>
                        <a:t> project with [Your Company].</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lang="en-GB" sz="1200" b="0" i="0" u="none" strike="noStrike" kern="1200" cap="none" spc="0" normalizeH="0" baseline="0" noProof="0" dirty="0">
                          <a:ln>
                            <a:noFill/>
                          </a:ln>
                          <a:solidFill>
                            <a:srgbClr val="2E354D"/>
                          </a:solidFill>
                          <a:effectLst/>
                          <a:uLnTx/>
                          <a:uFillTx/>
                          <a:latin typeface="Lato Light"/>
                          <a:ea typeface="+mn-ea"/>
                          <a:cs typeface="+mn-cs"/>
                        </a:rPr>
                        <a:t> </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I might be completely new to </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[the sector you work]</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 I won’t know all the buzzwords or acronyms.</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 Please help me hit the ground running.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 Agree on best way to communicate during the project (e.g. MS Teams, Email) and where to keep the project files (e.g. MS Teams Files)</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 Ask if I'm familiar with the tools. If not, please be so kind as to spend 10 mins to teach me.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47618796"/>
                  </a:ext>
                </a:extLst>
              </a:tr>
            </a:tbl>
          </a:graphicData>
        </a:graphic>
      </p:graphicFrame>
      <p:sp>
        <p:nvSpPr>
          <p:cNvPr id="18" name="Title 1">
            <a:extLst>
              <a:ext uri="{FF2B5EF4-FFF2-40B4-BE49-F238E27FC236}">
                <a16:creationId xmlns:a16="http://schemas.microsoft.com/office/drawing/2014/main" id="{4DA4B249-0EC5-4E02-BE4B-417238450BFC}"/>
              </a:ext>
            </a:extLst>
          </p:cNvPr>
          <p:cNvSpPr txBox="1">
            <a:spLocks/>
          </p:cNvSpPr>
          <p:nvPr/>
        </p:nvSpPr>
        <p:spPr>
          <a:xfrm>
            <a:off x="5180379" y="729523"/>
            <a:ext cx="3600000" cy="424018"/>
          </a:xfrm>
          <a:prstGeom prst="rect">
            <a:avLst/>
          </a:prstGeom>
        </p:spPr>
        <p:txBody>
          <a:bodyPr lIns="0" tIns="0" rIns="0" bIns="0">
            <a:noAutofit/>
          </a:bodyPr>
          <a:lstStyle>
            <a:lvl1pPr algn="l" defTabSz="914400" rtl="0" eaLnBrk="1" latinLnBrk="0" hangingPunct="1">
              <a:lnSpc>
                <a:spcPct val="100000"/>
              </a:lnSpc>
              <a:spcBef>
                <a:spcPct val="0"/>
              </a:spcBef>
              <a:buNone/>
              <a:defRPr sz="2400" b="1" i="0" kern="1200" spc="0" baseline="0">
                <a:solidFill>
                  <a:srgbClr val="2E354D"/>
                </a:solidFill>
                <a:latin typeface="Lato" panose="020F0502020204030203" pitchFamily="34" charset="77"/>
                <a:ea typeface="+mj-ea"/>
                <a:cs typeface="+mj-cs"/>
              </a:defRPr>
            </a:lvl1pPr>
          </a:lstStyle>
          <a:p>
            <a:r>
              <a:rPr lang="en-GB"/>
              <a:t>2</a:t>
            </a:r>
            <a:r>
              <a:rPr lang="en-GB" b="0"/>
              <a:t>/3</a:t>
            </a:r>
          </a:p>
        </p:txBody>
      </p:sp>
      <p:grpSp>
        <p:nvGrpSpPr>
          <p:cNvPr id="11" name="Group 10">
            <a:extLst>
              <a:ext uri="{FF2B5EF4-FFF2-40B4-BE49-F238E27FC236}">
                <a16:creationId xmlns:a16="http://schemas.microsoft.com/office/drawing/2014/main" id="{B51CCCED-A6B1-4A23-8175-633C14844B21}"/>
              </a:ext>
            </a:extLst>
          </p:cNvPr>
          <p:cNvGrpSpPr/>
          <p:nvPr/>
        </p:nvGrpSpPr>
        <p:grpSpPr>
          <a:xfrm>
            <a:off x="11345466" y="6504727"/>
            <a:ext cx="257975" cy="195538"/>
            <a:chOff x="11421666" y="6498063"/>
            <a:chExt cx="257975" cy="195538"/>
          </a:xfrm>
          <a:solidFill>
            <a:srgbClr val="96A19E"/>
          </a:solidFill>
        </p:grpSpPr>
        <p:pic>
          <p:nvPicPr>
            <p:cNvPr id="12" name="Graphic 11">
              <a:hlinkClick r:id="rId2" action="ppaction://hlinksldjump"/>
              <a:extLst>
                <a:ext uri="{FF2B5EF4-FFF2-40B4-BE49-F238E27FC236}">
                  <a16:creationId xmlns:a16="http://schemas.microsoft.com/office/drawing/2014/main" id="{1F6EDA8F-8850-4CAF-801A-CD5A43B0C9D8}"/>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9635" t="2" r="27075" b="-2"/>
            <a:stretch/>
          </p:blipFill>
          <p:spPr>
            <a:xfrm>
              <a:off x="11421666" y="6516073"/>
              <a:ext cx="69056" cy="159519"/>
            </a:xfrm>
            <a:prstGeom prst="rect">
              <a:avLst/>
            </a:prstGeom>
          </p:spPr>
        </p:pic>
        <p:pic>
          <p:nvPicPr>
            <p:cNvPr id="13" name="Graphic 12">
              <a:hlinkClick r:id="rId2" action="ppaction://hlinksldjump"/>
              <a:extLst>
                <a:ext uri="{FF2B5EF4-FFF2-40B4-BE49-F238E27FC236}">
                  <a16:creationId xmlns:a16="http://schemas.microsoft.com/office/drawing/2014/main" id="{A0B52095-F1E5-4784-A6BE-D0083D2F9D76}"/>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501702" y="6498063"/>
              <a:ext cx="177939" cy="195538"/>
            </a:xfrm>
            <a:prstGeom prst="rect">
              <a:avLst/>
            </a:prstGeom>
          </p:spPr>
        </p:pic>
      </p:grpSp>
      <p:pic>
        <p:nvPicPr>
          <p:cNvPr id="14" name="Graphic 13">
            <a:hlinkClick r:id="" action="ppaction://hlinkshowjump?jump=lastslideviewed"/>
            <a:extLst>
              <a:ext uri="{FF2B5EF4-FFF2-40B4-BE49-F238E27FC236}">
                <a16:creationId xmlns:a16="http://schemas.microsoft.com/office/drawing/2014/main" id="{51744088-339F-451F-A64E-7BCF87BC10C7}"/>
              </a:ext>
            </a:extLst>
          </p:cNvPr>
          <p:cNvPicPr>
            <a:picLocks noChangeAspect="1"/>
          </p:cNvPicPr>
          <p:nvPr/>
        </p:nvPicPr>
        <p:blipFill rotWithShape="1">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l="19780" t="22724" r="21895" b="18952"/>
          <a:stretch/>
        </p:blipFill>
        <p:spPr>
          <a:xfrm flipH="1">
            <a:off x="11063366" y="6486153"/>
            <a:ext cx="232688" cy="232687"/>
          </a:xfrm>
          <a:prstGeom prst="rect">
            <a:avLst/>
          </a:prstGeom>
        </p:spPr>
      </p:pic>
      <p:pic>
        <p:nvPicPr>
          <p:cNvPr id="15" name="Graphic 14" descr="Help">
            <a:hlinkClick r:id="rId9" action="ppaction://hlinksldjump"/>
            <a:extLst>
              <a:ext uri="{FF2B5EF4-FFF2-40B4-BE49-F238E27FC236}">
                <a16:creationId xmlns:a16="http://schemas.microsoft.com/office/drawing/2014/main" id="{94AE6CCD-D70F-45D8-9297-56FC37E71226}"/>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0767938" y="6479489"/>
            <a:ext cx="246015" cy="246015"/>
          </a:xfrm>
          <a:prstGeom prst="rect">
            <a:avLst/>
          </a:prstGeom>
        </p:spPr>
      </p:pic>
      <p:graphicFrame>
        <p:nvGraphicFramePr>
          <p:cNvPr id="16" name="Table 15">
            <a:extLst>
              <a:ext uri="{FF2B5EF4-FFF2-40B4-BE49-F238E27FC236}">
                <a16:creationId xmlns:a16="http://schemas.microsoft.com/office/drawing/2014/main" id="{4874595C-47A8-E84C-ACB3-056C14A41964}"/>
              </a:ext>
            </a:extLst>
          </p:cNvPr>
          <p:cNvGraphicFramePr>
            <a:graphicFrameLocks noGrp="1"/>
          </p:cNvGraphicFramePr>
          <p:nvPr>
            <p:extLst>
              <p:ext uri="{D42A27DB-BD31-4B8C-83A1-F6EECF244321}">
                <p14:modId xmlns:p14="http://schemas.microsoft.com/office/powerpoint/2010/main" val="1762941178"/>
              </p:ext>
            </p:extLst>
          </p:nvPr>
        </p:nvGraphicFramePr>
        <p:xfrm>
          <a:off x="679084" y="1590388"/>
          <a:ext cx="3600000" cy="3591484"/>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1936385858"/>
                    </a:ext>
                  </a:extLst>
                </a:gridCol>
              </a:tblGrid>
              <a:tr h="753048">
                <a:tc>
                  <a:txBody>
                    <a:bodyPr/>
                    <a:lstStyle/>
                    <a:p>
                      <a:pPr marL="0" indent="0" algn="l" defTabSz="914400" rtl="0" eaLnBrk="1" latinLnBrk="0" hangingPunct="1">
                        <a:lnSpc>
                          <a:spcPct val="100000"/>
                        </a:lnSpc>
                        <a:spcBef>
                          <a:spcPts val="0"/>
                        </a:spcBef>
                        <a:spcAft>
                          <a:spcPts val="800"/>
                        </a:spcAft>
                        <a:buFont typeface="+mj-lt"/>
                        <a:buNone/>
                      </a:pPr>
                      <a:r>
                        <a:rPr lang="en-GB" sz="1200" b="1" i="0" kern="1200" dirty="0">
                          <a:solidFill>
                            <a:schemeClr val="tx1"/>
                          </a:solidFill>
                          <a:latin typeface="Lato" panose="020F0502020204030203" pitchFamily="34" charset="0"/>
                          <a:ea typeface="+mn-ea"/>
                          <a:cs typeface="+mn-cs"/>
                        </a:rPr>
                        <a:t>What are micro actions?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“Actions or gestures which are so small and easy that they hardly feel worth doing”*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85951272"/>
                  </a:ext>
                </a:extLst>
              </a:tr>
              <a:tr h="1045037">
                <a:tc>
                  <a:txBody>
                    <a:bodyPr/>
                    <a:lstStyle/>
                    <a:p>
                      <a:pPr marL="0" indent="0" algn="l" defTabSz="914400" rtl="0" eaLnBrk="1" latinLnBrk="0" hangingPunct="1">
                        <a:lnSpc>
                          <a:spcPct val="100000"/>
                        </a:lnSpc>
                        <a:spcBef>
                          <a:spcPts val="0"/>
                        </a:spcBef>
                        <a:spcAft>
                          <a:spcPts val="800"/>
                        </a:spcAft>
                        <a:buFont typeface="+mj-lt"/>
                        <a:buNone/>
                      </a:pPr>
                      <a:r>
                        <a:rPr lang="en-GB" sz="1200" b="1" i="0" kern="1200" dirty="0">
                          <a:solidFill>
                            <a:schemeClr val="tx1"/>
                          </a:solidFill>
                          <a:latin typeface="Lato" panose="020F0502020204030203" pitchFamily="34" charset="0"/>
                          <a:ea typeface="+mn-ea"/>
                          <a:cs typeface="+mn-cs"/>
                        </a:rPr>
                        <a:t>Why should we care about micro actions?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It’s no secret that small sustainable changes are a powerful way of achieving large or ambitious goals. </a:t>
                      </a:r>
                    </a:p>
                    <a:p>
                      <a:pPr marL="98425" marR="0" lvl="0" indent="-98425" algn="l" rtl="0" eaLnBrk="1" fontAlgn="auto" latinLnBrk="0" hangingPunct="1">
                        <a:lnSpc>
                          <a:spcPct val="100000"/>
                        </a:lnSpc>
                        <a:spcBef>
                          <a:spcPts val="0"/>
                        </a:spcBef>
                        <a:spcAft>
                          <a:spcPts val="600"/>
                        </a:spcAft>
                        <a:buFont typeface="Arial" panose="020B0604020202020204" pitchFamily="34" charset="0"/>
                        <a:buChar char="•"/>
                      </a:pPr>
                      <a:r>
                        <a:rPr lang="en-GB" sz="1200" b="0" i="0" kern="1200" dirty="0">
                          <a:solidFill>
                            <a:srgbClr val="2E354D"/>
                          </a:solidFill>
                          <a:latin typeface="Lato Light"/>
                          <a:ea typeface="+mn-ea"/>
                          <a:cs typeface="+mn-cs"/>
                        </a:rPr>
                        <a:t>Even simple actions – like learning how to pronounce someone’s name – are important</a:t>
                      </a:r>
                      <a:endParaRPr lang="en-GB" sz="1200" b="1" i="0" kern="1200" dirty="0">
                        <a:solidFill>
                          <a:schemeClr val="tx1"/>
                        </a:solidFill>
                        <a:latin typeface="Lato" panose="020F0502020204030203" pitchFamily="34" charset="0"/>
                        <a:ea typeface="+mn-ea"/>
                        <a:cs typeface="+mn-cs"/>
                      </a:endParaRPr>
                    </a:p>
                    <a:p>
                      <a:pPr marL="0" indent="0" algn="l" defTabSz="914400" rtl="0" eaLnBrk="1" latinLnBrk="0" hangingPunct="1">
                        <a:lnSpc>
                          <a:spcPct val="100000"/>
                        </a:lnSpc>
                        <a:spcBef>
                          <a:spcPts val="0"/>
                        </a:spcBef>
                        <a:spcAft>
                          <a:spcPts val="800"/>
                        </a:spcAft>
                        <a:buFont typeface="+mj-lt"/>
                        <a:buNone/>
                      </a:pPr>
                      <a:endParaRPr lang="en-GB" sz="1200" b="1" i="0" kern="1200" dirty="0">
                        <a:solidFill>
                          <a:schemeClr val="tx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6061367"/>
                  </a:ext>
                </a:extLst>
              </a:tr>
              <a:tr h="1212836">
                <a:tc>
                  <a:txBody>
                    <a:bodyPr/>
                    <a:lstStyle/>
                    <a:p>
                      <a:pPr marL="0" indent="0" algn="l" defTabSz="914400" rtl="0" eaLnBrk="1" latinLnBrk="0" hangingPunct="1">
                        <a:lnSpc>
                          <a:spcPct val="100000"/>
                        </a:lnSpc>
                        <a:spcBef>
                          <a:spcPts val="0"/>
                        </a:spcBef>
                        <a:spcAft>
                          <a:spcPts val="800"/>
                        </a:spcAft>
                        <a:buFont typeface="+mj-lt"/>
                        <a:buNone/>
                      </a:pPr>
                      <a:endParaRPr lang="en-GB" sz="1200" b="1" i="0" kern="1200" dirty="0">
                        <a:solidFill>
                          <a:schemeClr val="tx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14026694"/>
                  </a:ext>
                </a:extLst>
              </a:tr>
            </a:tbl>
          </a:graphicData>
        </a:graphic>
      </p:graphicFrame>
      <p:sp>
        <p:nvSpPr>
          <p:cNvPr id="20" name="Rectangle 19">
            <a:extLst>
              <a:ext uri="{FF2B5EF4-FFF2-40B4-BE49-F238E27FC236}">
                <a16:creationId xmlns:a16="http://schemas.microsoft.com/office/drawing/2014/main" id="{8FE623E1-DAEE-CA49-8364-31EC491D1606}"/>
              </a:ext>
            </a:extLst>
          </p:cNvPr>
          <p:cNvSpPr/>
          <p:nvPr/>
        </p:nvSpPr>
        <p:spPr>
          <a:xfrm>
            <a:off x="1371600" y="6494255"/>
            <a:ext cx="3154680" cy="200055"/>
          </a:xfrm>
          <a:prstGeom prst="rect">
            <a:avLst/>
          </a:prstGeom>
        </p:spPr>
        <p:txBody>
          <a:bodyPr wrap="square">
            <a:spAutoFit/>
          </a:bodyPr>
          <a:lstStyle/>
          <a:p>
            <a:r>
              <a:rPr lang="en-GB" sz="700" baseline="30000" dirty="0">
                <a:solidFill>
                  <a:schemeClr val="bg2"/>
                </a:solidFill>
                <a:latin typeface="Lato Light" panose="020F0302020204030203" pitchFamily="34" charset="0"/>
              </a:rPr>
              <a:t>1</a:t>
            </a:r>
            <a:r>
              <a:rPr lang="en-GB" sz="700" dirty="0">
                <a:solidFill>
                  <a:srgbClr val="0070C0"/>
                </a:solidFill>
                <a:latin typeface="Lato Light" panose="020F0302020204030203" pitchFamily="34" charset="0"/>
              </a:rPr>
              <a:t> </a:t>
            </a:r>
            <a:r>
              <a:rPr lang="en-GB" sz="700" dirty="0">
                <a:solidFill>
                  <a:srgbClr val="0070C0"/>
                </a:solidFill>
                <a:latin typeface="Lato Light" panose="020F0302020204030203" pitchFamily="34" charset="0"/>
                <a:hlinkClick r:id="rId12">
                  <a:extLst>
                    <a:ext uri="{A12FA001-AC4F-418D-AE19-62706E023703}">
                      <ahyp:hlinkClr xmlns:ahyp="http://schemas.microsoft.com/office/drawing/2018/hyperlinkcolor" val="tx"/>
                    </a:ext>
                  </a:extLst>
                </a:hlinkClick>
              </a:rPr>
              <a:t>sypartners.com/news/diversity-at-work-actions-speak-louder-than-words/</a:t>
            </a:r>
            <a:endParaRPr lang="en-GB" sz="700" dirty="0">
              <a:solidFill>
                <a:srgbClr val="0070C0"/>
              </a:solidFill>
              <a:latin typeface="Lato Light" panose="020F0302020204030203" pitchFamily="34" charset="0"/>
            </a:endParaRPr>
          </a:p>
        </p:txBody>
      </p:sp>
      <p:sp>
        <p:nvSpPr>
          <p:cNvPr id="22" name="Rectangle 21">
            <a:extLst>
              <a:ext uri="{FF2B5EF4-FFF2-40B4-BE49-F238E27FC236}">
                <a16:creationId xmlns:a16="http://schemas.microsoft.com/office/drawing/2014/main" id="{56CB1544-6AEB-D044-AD6B-4120E657522A}"/>
              </a:ext>
            </a:extLst>
          </p:cNvPr>
          <p:cNvSpPr/>
          <p:nvPr/>
        </p:nvSpPr>
        <p:spPr>
          <a:xfrm>
            <a:off x="789344" y="4149130"/>
            <a:ext cx="2734002" cy="769441"/>
          </a:xfrm>
          <a:prstGeom prst="rect">
            <a:avLst/>
          </a:prstGeom>
        </p:spPr>
        <p:txBody>
          <a:bodyPr wrap="square">
            <a:spAutoFit/>
          </a:bodyPr>
          <a:lstStyle/>
          <a:p>
            <a:pPr lvl="0">
              <a:spcAft>
                <a:spcPts val="600"/>
              </a:spcAft>
              <a:buClr>
                <a:schemeClr val="accent1">
                  <a:lumMod val="75000"/>
                </a:schemeClr>
              </a:buClr>
              <a:buSzPct val="120000"/>
              <a:defRPr/>
            </a:pPr>
            <a:r>
              <a:rPr lang="en-GB" sz="1100" i="1" dirty="0">
                <a:solidFill>
                  <a:schemeClr val="bg2"/>
                </a:solidFill>
                <a:latin typeface="Lato Light" panose="020F0502020204030203" pitchFamily="34" charset="0"/>
                <a:sym typeface="Wingdings" panose="05000000000000000000" pitchFamily="2" charset="2"/>
              </a:rPr>
              <a:t>Leaders can create positive change around diversity and inclusion through micro-choices, micro-actions, and micro-behaviours — and inspire change in others by example.</a:t>
            </a:r>
            <a:r>
              <a:rPr lang="en-GB" sz="1000" i="1" baseline="30000" dirty="0">
                <a:solidFill>
                  <a:schemeClr val="bg2"/>
                </a:solidFill>
                <a:latin typeface="Lato Light" panose="020F0502020204030203" pitchFamily="34" charset="0"/>
                <a:sym typeface="Wingdings" panose="05000000000000000000" pitchFamily="2" charset="2"/>
              </a:rPr>
              <a:t>1</a:t>
            </a:r>
            <a:endParaRPr lang="en-GB" sz="1100" i="1" baseline="30000" dirty="0">
              <a:solidFill>
                <a:schemeClr val="bg2"/>
              </a:solidFill>
              <a:latin typeface="Lato Light" panose="020F0502020204030203" pitchFamily="34" charset="0"/>
              <a:sym typeface="Wingdings" panose="05000000000000000000" pitchFamily="2" charset="2"/>
            </a:endParaRPr>
          </a:p>
        </p:txBody>
      </p:sp>
      <p:sp>
        <p:nvSpPr>
          <p:cNvPr id="24" name="Rectangle 23">
            <a:extLst>
              <a:ext uri="{FF2B5EF4-FFF2-40B4-BE49-F238E27FC236}">
                <a16:creationId xmlns:a16="http://schemas.microsoft.com/office/drawing/2014/main" id="{E9B9BC31-876B-0146-8AA4-575791D3E6F8}"/>
              </a:ext>
            </a:extLst>
          </p:cNvPr>
          <p:cNvSpPr/>
          <p:nvPr/>
        </p:nvSpPr>
        <p:spPr>
          <a:xfrm>
            <a:off x="359718" y="3597191"/>
            <a:ext cx="562302" cy="1323439"/>
          </a:xfrm>
          <a:prstGeom prst="rect">
            <a:avLst/>
          </a:prstGeom>
        </p:spPr>
        <p:txBody>
          <a:bodyPr wrap="square">
            <a:spAutoFit/>
          </a:bodyPr>
          <a:lstStyle/>
          <a:p>
            <a:pPr lvl="0">
              <a:spcAft>
                <a:spcPts val="600"/>
              </a:spcAft>
              <a:buClr>
                <a:schemeClr val="accent1">
                  <a:lumMod val="75000"/>
                </a:schemeClr>
              </a:buClr>
              <a:buSzPct val="120000"/>
              <a:defRPr/>
            </a:pPr>
            <a:r>
              <a:rPr lang="en-GB" sz="8000">
                <a:solidFill>
                  <a:schemeClr val="bg2"/>
                </a:solidFill>
                <a:latin typeface="Lato" panose="020F0502020204030203" pitchFamily="34" charset="0"/>
                <a:sym typeface="Wingdings" panose="05000000000000000000" pitchFamily="2" charset="2"/>
              </a:rPr>
              <a:t>“</a:t>
            </a:r>
          </a:p>
        </p:txBody>
      </p:sp>
      <p:sp>
        <p:nvSpPr>
          <p:cNvPr id="27" name="Rectangle 26">
            <a:extLst>
              <a:ext uri="{FF2B5EF4-FFF2-40B4-BE49-F238E27FC236}">
                <a16:creationId xmlns:a16="http://schemas.microsoft.com/office/drawing/2014/main" id="{7919C569-DDCA-B242-BA85-49A5356AC8AA}"/>
              </a:ext>
            </a:extLst>
          </p:cNvPr>
          <p:cNvSpPr/>
          <p:nvPr/>
        </p:nvSpPr>
        <p:spPr>
          <a:xfrm>
            <a:off x="3436683" y="4487628"/>
            <a:ext cx="1023312" cy="261610"/>
          </a:xfrm>
          <a:prstGeom prst="rect">
            <a:avLst/>
          </a:prstGeom>
        </p:spPr>
        <p:txBody>
          <a:bodyPr wrap="square">
            <a:spAutoFit/>
          </a:bodyPr>
          <a:lstStyle/>
          <a:p>
            <a:pPr lvl="0">
              <a:spcAft>
                <a:spcPts val="600"/>
              </a:spcAft>
              <a:buClr>
                <a:schemeClr val="accent1">
                  <a:lumMod val="75000"/>
                </a:schemeClr>
              </a:buClr>
              <a:buSzPct val="120000"/>
              <a:defRPr/>
            </a:pPr>
            <a:r>
              <a:rPr lang="en-GB" sz="1100" err="1">
                <a:solidFill>
                  <a:schemeClr val="bg2"/>
                </a:solidFill>
                <a:latin typeface="Lato" panose="020F0502020204030203" pitchFamily="34" charset="0"/>
                <a:sym typeface="Wingdings" panose="05000000000000000000" pitchFamily="2" charset="2"/>
              </a:rPr>
              <a:t>SYPartners</a:t>
            </a:r>
            <a:endParaRPr lang="en-GB" sz="1100">
              <a:solidFill>
                <a:schemeClr val="bg2"/>
              </a:solidFill>
              <a:latin typeface="Lato" panose="020F0502020204030203" pitchFamily="34" charset="0"/>
              <a:sym typeface="Wingdings" panose="05000000000000000000" pitchFamily="2" charset="2"/>
            </a:endParaRPr>
          </a:p>
        </p:txBody>
      </p:sp>
      <p:sp>
        <p:nvSpPr>
          <p:cNvPr id="28" name="Rectangle 27">
            <a:extLst>
              <a:ext uri="{FF2B5EF4-FFF2-40B4-BE49-F238E27FC236}">
                <a16:creationId xmlns:a16="http://schemas.microsoft.com/office/drawing/2014/main" id="{3BE8DF14-5D75-5D43-A874-81E2E4682E29}"/>
              </a:ext>
            </a:extLst>
          </p:cNvPr>
          <p:cNvSpPr/>
          <p:nvPr/>
        </p:nvSpPr>
        <p:spPr>
          <a:xfrm>
            <a:off x="660916" y="5814808"/>
            <a:ext cx="3701133" cy="707886"/>
          </a:xfrm>
          <a:prstGeom prst="rect">
            <a:avLst/>
          </a:prstGeom>
        </p:spPr>
        <p:txBody>
          <a:bodyPr wrap="square">
            <a:spAutoFit/>
          </a:bodyPr>
          <a:lstStyle/>
          <a:p>
            <a:r>
              <a:rPr lang="en-GB" sz="1000" dirty="0">
                <a:solidFill>
                  <a:srgbClr val="2E354D"/>
                </a:solidFill>
                <a:latin typeface="Lato Light"/>
              </a:rPr>
              <a:t>*Definition by the experts Liz </a:t>
            </a:r>
            <a:r>
              <a:rPr lang="en-GB" sz="1000" dirty="0" err="1">
                <a:solidFill>
                  <a:srgbClr val="2E354D"/>
                </a:solidFill>
                <a:latin typeface="Lato Light"/>
              </a:rPr>
              <a:t>Fosslien</a:t>
            </a:r>
            <a:r>
              <a:rPr lang="en-GB" sz="1000" dirty="0">
                <a:solidFill>
                  <a:srgbClr val="2E354D"/>
                </a:solidFill>
                <a:latin typeface="Lato Light"/>
              </a:rPr>
              <a:t> and Mollie West Duffy, from the book </a:t>
            </a:r>
            <a:r>
              <a:rPr lang="en-GB" sz="1000" i="1" dirty="0">
                <a:solidFill>
                  <a:srgbClr val="2E354D"/>
                </a:solidFill>
                <a:latin typeface="Lato Light"/>
              </a:rPr>
              <a:t>No Hard Feelings: The Secret Power of Embracing Emotions at Work</a:t>
            </a:r>
            <a:r>
              <a:rPr lang="en-GB" sz="1000" dirty="0">
                <a:solidFill>
                  <a:srgbClr val="2E354D"/>
                </a:solidFill>
                <a:latin typeface="Lato Light"/>
              </a:rPr>
              <a:t>. Some micro actions you will see here were inspired by their book as well.</a:t>
            </a:r>
            <a:endParaRPr lang="en-US" sz="1000" dirty="0"/>
          </a:p>
        </p:txBody>
      </p:sp>
    </p:spTree>
    <p:extLst>
      <p:ext uri="{BB962C8B-B14F-4D97-AF65-F5344CB8AC3E}">
        <p14:creationId xmlns:p14="http://schemas.microsoft.com/office/powerpoint/2010/main" val="38437620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8E09E65-9968-C24A-A47B-EF2F121E84C0}"/>
              </a:ext>
            </a:extLst>
          </p:cNvPr>
          <p:cNvSpPr>
            <a:spLocks noGrp="1"/>
          </p:cNvSpPr>
          <p:nvPr>
            <p:ph type="sldNum" sz="quarter" idx="14"/>
          </p:nvPr>
        </p:nvSpPr>
        <p:spPr>
          <a:xfrm>
            <a:off x="11201573" y="6522694"/>
            <a:ext cx="630709" cy="146279"/>
          </a:xfrm>
        </p:spPr>
        <p:txBody>
          <a:bodyPr/>
          <a:lstStyle/>
          <a:p>
            <a:fld id="{815295A1-976B-814B-9086-58070A62ABA6}" type="slidenum">
              <a:rPr lang="en-GB" smtClean="0"/>
              <a:pPr/>
              <a:t>18</a:t>
            </a:fld>
            <a:endParaRPr lang="en-GB"/>
          </a:p>
        </p:txBody>
      </p:sp>
      <p:sp>
        <p:nvSpPr>
          <p:cNvPr id="7" name="Title 1">
            <a:extLst>
              <a:ext uri="{FF2B5EF4-FFF2-40B4-BE49-F238E27FC236}">
                <a16:creationId xmlns:a16="http://schemas.microsoft.com/office/drawing/2014/main" id="{A0C3783B-C95D-8A4A-BFD7-946FA8BFA07B}"/>
              </a:ext>
            </a:extLst>
          </p:cNvPr>
          <p:cNvSpPr>
            <a:spLocks noGrp="1"/>
          </p:cNvSpPr>
          <p:nvPr>
            <p:ph type="title"/>
          </p:nvPr>
        </p:nvSpPr>
        <p:spPr>
          <a:xfrm>
            <a:off x="679084" y="729522"/>
            <a:ext cx="3600000" cy="831145"/>
          </a:xfrm>
        </p:spPr>
        <p:txBody>
          <a:bodyPr/>
          <a:lstStyle/>
          <a:p>
            <a:r>
              <a:rPr lang="en-GB"/>
              <a:t>3.1 Micro actions</a:t>
            </a:r>
          </a:p>
        </p:txBody>
      </p:sp>
      <p:graphicFrame>
        <p:nvGraphicFramePr>
          <p:cNvPr id="17" name="Table 16">
            <a:extLst>
              <a:ext uri="{FF2B5EF4-FFF2-40B4-BE49-F238E27FC236}">
                <a16:creationId xmlns:a16="http://schemas.microsoft.com/office/drawing/2014/main" id="{70B2B9CA-D87F-4104-89A9-139AE8335A6B}"/>
              </a:ext>
            </a:extLst>
          </p:cNvPr>
          <p:cNvGraphicFramePr>
            <a:graphicFrameLocks noGrp="1"/>
          </p:cNvGraphicFramePr>
          <p:nvPr>
            <p:extLst>
              <p:ext uri="{D42A27DB-BD31-4B8C-83A1-F6EECF244321}">
                <p14:modId xmlns:p14="http://schemas.microsoft.com/office/powerpoint/2010/main" val="1361845313"/>
              </p:ext>
            </p:extLst>
          </p:nvPr>
        </p:nvGraphicFramePr>
        <p:xfrm>
          <a:off x="5180379" y="1417791"/>
          <a:ext cx="6651903" cy="5090160"/>
        </p:xfrm>
        <a:graphic>
          <a:graphicData uri="http://schemas.openxmlformats.org/drawingml/2006/table">
            <a:tbl>
              <a:tblPr firstRow="1" bandRow="1">
                <a:tableStyleId>{5C22544A-7EE6-4342-B048-85BDC9FD1C3A}</a:tableStyleId>
              </a:tblPr>
              <a:tblGrid>
                <a:gridCol w="6651903">
                  <a:extLst>
                    <a:ext uri="{9D8B030D-6E8A-4147-A177-3AD203B41FA5}">
                      <a16:colId xmlns:a16="http://schemas.microsoft.com/office/drawing/2014/main" val="304812782"/>
                    </a:ext>
                  </a:extLst>
                </a:gridCol>
              </a:tblGrid>
              <a:tr h="677048">
                <a:tc>
                  <a:txBody>
                    <a:bodyPr/>
                    <a:lstStyle/>
                    <a:p>
                      <a:pPr marL="0" marR="0" lvl="0" indent="0"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1" i="0" u="none" strike="noStrike" kern="1200" cap="none" spc="0" normalizeH="0" baseline="0" noProof="0">
                          <a:ln>
                            <a:noFill/>
                          </a:ln>
                          <a:solidFill>
                            <a:srgbClr val="2E354D"/>
                          </a:solidFill>
                          <a:effectLst/>
                          <a:uLnTx/>
                          <a:uFillTx/>
                          <a:latin typeface="Lato Light" panose="020F0502020204030203" pitchFamily="34" charset="0"/>
                          <a:ea typeface="+mn-ea"/>
                          <a:cs typeface="+mn-cs"/>
                        </a:rPr>
                        <a:t>Check for understanding.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It’s not enough to just ‘hit me with knowledge’ and hope it sticks. Make sure I’ve understood. This will help me to feel more confident in what I’ve learned, and to identify areas for additional support.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3960746"/>
                  </a:ext>
                </a:extLst>
              </a:tr>
              <a:tr h="677048">
                <a:tc>
                  <a:txBody>
                    <a:bodyPr/>
                    <a:lstStyle/>
                    <a:p>
                      <a:pPr marL="0" marR="0" lvl="0" indent="0"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“Tell me about the culture.”</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The culture at [Your company] is one of its biggest </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unique selling propositions</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 Highlight how proud you are to “xxx” [add your purpose here]. Tell me about a typical day or client interaction.</a:t>
                      </a: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Offer to take me on a tour of the area so I have places to explore during my first few weeks. Tell me about your favourite spots.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6568901"/>
                  </a:ext>
                </a:extLst>
              </a:tr>
              <a:tr h="677048">
                <a:tc>
                  <a:txBody>
                    <a:bodyPr/>
                    <a:lstStyle/>
                    <a:p>
                      <a:pPr marL="0" marR="0" lvl="0" indent="0"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1" i="0" u="none" strike="noStrike" kern="1200" cap="none" spc="0" normalizeH="0" baseline="0" noProof="0">
                          <a:ln>
                            <a:noFill/>
                          </a:ln>
                          <a:solidFill>
                            <a:srgbClr val="2E354D"/>
                          </a:solidFill>
                          <a:effectLst/>
                          <a:uLnTx/>
                          <a:uFillTx/>
                          <a:latin typeface="Lato Light" panose="020F0502020204030203" pitchFamily="34" charset="0"/>
                          <a:ea typeface="+mn-ea"/>
                          <a:cs typeface="+mn-cs"/>
                        </a:rPr>
                        <a:t>“Thanks for checking in.”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a:ln>
                            <a:noFill/>
                          </a:ln>
                          <a:solidFill>
                            <a:srgbClr val="2E354D"/>
                          </a:solidFill>
                          <a:effectLst/>
                          <a:uLnTx/>
                          <a:uFillTx/>
                          <a:latin typeface="Lato Light" panose="020F0502020204030203" pitchFamily="34" charset="0"/>
                          <a:ea typeface="+mn-ea"/>
                          <a:cs typeface="+mn-cs"/>
                          <a:sym typeface="Wingdings" panose="05000000000000000000" pitchFamily="2" charset="2"/>
                        </a:rPr>
                        <a:t>As a new joiner, I need to know that I can get more information if and when I need it. A friendly message every now takes less than 1 minute, but it can make me feel comfortable asking for help.</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0254858"/>
                  </a:ext>
                </a:extLst>
              </a:tr>
              <a:tr h="677048">
                <a:tc>
                  <a:txBody>
                    <a:bodyPr/>
                    <a:lstStyle/>
                    <a:p>
                      <a:pPr marL="0" marR="0" lvl="0" indent="0"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Welcome me to the practice.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Over coffee or tea. Outline your vision for the practice and help me to understand where I can fit-in and bring my unique skills to bear. </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Recommend projects / sectors I should consider and introduce me to relevant people I can meet.</a:t>
                      </a:r>
                    </a:p>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rPr>
                        <a:t>Explain the internal projects that are happening and the benefit of getting involve (e.g. networking within the organisation)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14061611"/>
                  </a:ext>
                </a:extLst>
              </a:tr>
              <a:tr h="677048">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1" i="0" kern="1200" dirty="0">
                          <a:solidFill>
                            <a:srgbClr val="2E354D"/>
                          </a:solidFill>
                          <a:latin typeface="Lato Light" panose="020F0502020204030203" pitchFamily="34" charset="0"/>
                          <a:ea typeface="+mn-ea"/>
                          <a:cs typeface="+mn-cs"/>
                        </a:rPr>
                        <a:t>Let me play to my strengths.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rPr>
                        <a:t>This taps into my innate need for autonomy, mastery and purpose. I’ll feel more energised and engaged at work which can only be a good thing for my colleagues, clients, and communities.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68170522"/>
                  </a:ext>
                </a:extLst>
              </a:tr>
            </a:tbl>
          </a:graphicData>
        </a:graphic>
      </p:graphicFrame>
      <p:sp>
        <p:nvSpPr>
          <p:cNvPr id="18" name="Title 1">
            <a:extLst>
              <a:ext uri="{FF2B5EF4-FFF2-40B4-BE49-F238E27FC236}">
                <a16:creationId xmlns:a16="http://schemas.microsoft.com/office/drawing/2014/main" id="{4DA4B249-0EC5-4E02-BE4B-417238450BFC}"/>
              </a:ext>
            </a:extLst>
          </p:cNvPr>
          <p:cNvSpPr txBox="1">
            <a:spLocks/>
          </p:cNvSpPr>
          <p:nvPr/>
        </p:nvSpPr>
        <p:spPr>
          <a:xfrm>
            <a:off x="5180379" y="729523"/>
            <a:ext cx="3600000" cy="424018"/>
          </a:xfrm>
          <a:prstGeom prst="rect">
            <a:avLst/>
          </a:prstGeom>
        </p:spPr>
        <p:txBody>
          <a:bodyPr lIns="0" tIns="0" rIns="0" bIns="0">
            <a:noAutofit/>
          </a:bodyPr>
          <a:lstStyle>
            <a:lvl1pPr algn="l" defTabSz="914400" rtl="0" eaLnBrk="1" latinLnBrk="0" hangingPunct="1">
              <a:lnSpc>
                <a:spcPct val="100000"/>
              </a:lnSpc>
              <a:spcBef>
                <a:spcPct val="0"/>
              </a:spcBef>
              <a:buNone/>
              <a:defRPr sz="2400" b="1" i="0" kern="1200" spc="0" baseline="0">
                <a:solidFill>
                  <a:srgbClr val="2E354D"/>
                </a:solidFill>
                <a:latin typeface="Lato" panose="020F0502020204030203" pitchFamily="34" charset="77"/>
                <a:ea typeface="+mj-ea"/>
                <a:cs typeface="+mj-cs"/>
              </a:defRPr>
            </a:lvl1pPr>
          </a:lstStyle>
          <a:p>
            <a:r>
              <a:rPr lang="en-GB"/>
              <a:t>3</a:t>
            </a:r>
            <a:r>
              <a:rPr lang="en-GB" b="0"/>
              <a:t>/3</a:t>
            </a:r>
          </a:p>
        </p:txBody>
      </p:sp>
      <p:grpSp>
        <p:nvGrpSpPr>
          <p:cNvPr id="16" name="Group 15">
            <a:extLst>
              <a:ext uri="{FF2B5EF4-FFF2-40B4-BE49-F238E27FC236}">
                <a16:creationId xmlns:a16="http://schemas.microsoft.com/office/drawing/2014/main" id="{C7D257B9-7A17-43ED-8A02-15422D25BA2F}"/>
              </a:ext>
            </a:extLst>
          </p:cNvPr>
          <p:cNvGrpSpPr/>
          <p:nvPr/>
        </p:nvGrpSpPr>
        <p:grpSpPr>
          <a:xfrm>
            <a:off x="11345466" y="6504727"/>
            <a:ext cx="257975" cy="195538"/>
            <a:chOff x="11421666" y="6498063"/>
            <a:chExt cx="257975" cy="195538"/>
          </a:xfrm>
          <a:solidFill>
            <a:srgbClr val="96A19E"/>
          </a:solidFill>
        </p:grpSpPr>
        <p:pic>
          <p:nvPicPr>
            <p:cNvPr id="19" name="Graphic 18">
              <a:hlinkClick r:id="rId2" action="ppaction://hlinksldjump"/>
              <a:extLst>
                <a:ext uri="{FF2B5EF4-FFF2-40B4-BE49-F238E27FC236}">
                  <a16:creationId xmlns:a16="http://schemas.microsoft.com/office/drawing/2014/main" id="{398D10A8-CE08-4B87-ACBE-66F15F6C5C84}"/>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9635" t="2" r="27075" b="-2"/>
            <a:stretch/>
          </p:blipFill>
          <p:spPr>
            <a:xfrm>
              <a:off x="11421666" y="6516073"/>
              <a:ext cx="69056" cy="159519"/>
            </a:xfrm>
            <a:prstGeom prst="rect">
              <a:avLst/>
            </a:prstGeom>
          </p:spPr>
        </p:pic>
        <p:pic>
          <p:nvPicPr>
            <p:cNvPr id="20" name="Graphic 19">
              <a:hlinkClick r:id="rId2" action="ppaction://hlinksldjump"/>
              <a:extLst>
                <a:ext uri="{FF2B5EF4-FFF2-40B4-BE49-F238E27FC236}">
                  <a16:creationId xmlns:a16="http://schemas.microsoft.com/office/drawing/2014/main" id="{047524CF-0B0C-4FD5-A985-5B8E6C927FE7}"/>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501702" y="6498063"/>
              <a:ext cx="177939" cy="195538"/>
            </a:xfrm>
            <a:prstGeom prst="rect">
              <a:avLst/>
            </a:prstGeom>
          </p:spPr>
        </p:pic>
      </p:grpSp>
      <p:pic>
        <p:nvPicPr>
          <p:cNvPr id="21" name="Graphic 20">
            <a:hlinkClick r:id="" action="ppaction://hlinkshowjump?jump=lastslideviewed"/>
            <a:extLst>
              <a:ext uri="{FF2B5EF4-FFF2-40B4-BE49-F238E27FC236}">
                <a16:creationId xmlns:a16="http://schemas.microsoft.com/office/drawing/2014/main" id="{1ED7A203-5692-4285-AA7C-696DCF38046C}"/>
              </a:ext>
            </a:extLst>
          </p:cNvPr>
          <p:cNvPicPr>
            <a:picLocks noChangeAspect="1"/>
          </p:cNvPicPr>
          <p:nvPr/>
        </p:nvPicPr>
        <p:blipFill rotWithShape="1">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l="19780" t="22724" r="21895" b="18952"/>
          <a:stretch/>
        </p:blipFill>
        <p:spPr>
          <a:xfrm flipH="1">
            <a:off x="11063366" y="6486153"/>
            <a:ext cx="232688" cy="232687"/>
          </a:xfrm>
          <a:prstGeom prst="rect">
            <a:avLst/>
          </a:prstGeom>
        </p:spPr>
      </p:pic>
      <p:pic>
        <p:nvPicPr>
          <p:cNvPr id="22" name="Graphic 21" descr="Help">
            <a:hlinkClick r:id="rId9" action="ppaction://hlinksldjump"/>
            <a:extLst>
              <a:ext uri="{FF2B5EF4-FFF2-40B4-BE49-F238E27FC236}">
                <a16:creationId xmlns:a16="http://schemas.microsoft.com/office/drawing/2014/main" id="{E9D5E207-7963-4713-BDB6-13BC75301422}"/>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0767938" y="6479489"/>
            <a:ext cx="246015" cy="246015"/>
          </a:xfrm>
          <a:prstGeom prst="rect">
            <a:avLst/>
          </a:prstGeom>
        </p:spPr>
      </p:pic>
      <p:graphicFrame>
        <p:nvGraphicFramePr>
          <p:cNvPr id="23" name="Table 22">
            <a:extLst>
              <a:ext uri="{FF2B5EF4-FFF2-40B4-BE49-F238E27FC236}">
                <a16:creationId xmlns:a16="http://schemas.microsoft.com/office/drawing/2014/main" id="{45979256-27D2-A446-ADEA-C4EF67DA4FF7}"/>
              </a:ext>
            </a:extLst>
          </p:cNvPr>
          <p:cNvGraphicFramePr>
            <a:graphicFrameLocks noGrp="1"/>
          </p:cNvGraphicFramePr>
          <p:nvPr>
            <p:extLst>
              <p:ext uri="{D42A27DB-BD31-4B8C-83A1-F6EECF244321}">
                <p14:modId xmlns:p14="http://schemas.microsoft.com/office/powerpoint/2010/main" val="1762941178"/>
              </p:ext>
            </p:extLst>
          </p:nvPr>
        </p:nvGraphicFramePr>
        <p:xfrm>
          <a:off x="679084" y="1590388"/>
          <a:ext cx="3600000" cy="3591484"/>
        </p:xfrm>
        <a:graphic>
          <a:graphicData uri="http://schemas.openxmlformats.org/drawingml/2006/table">
            <a:tbl>
              <a:tblPr firstRow="1" bandRow="1">
                <a:tableStyleId>{5C22544A-7EE6-4342-B048-85BDC9FD1C3A}</a:tableStyleId>
              </a:tblPr>
              <a:tblGrid>
                <a:gridCol w="3600000">
                  <a:extLst>
                    <a:ext uri="{9D8B030D-6E8A-4147-A177-3AD203B41FA5}">
                      <a16:colId xmlns:a16="http://schemas.microsoft.com/office/drawing/2014/main" val="1936385858"/>
                    </a:ext>
                  </a:extLst>
                </a:gridCol>
              </a:tblGrid>
              <a:tr h="753048">
                <a:tc>
                  <a:txBody>
                    <a:bodyPr/>
                    <a:lstStyle/>
                    <a:p>
                      <a:pPr marL="0" indent="0" algn="l" defTabSz="914400" rtl="0" eaLnBrk="1" latinLnBrk="0" hangingPunct="1">
                        <a:lnSpc>
                          <a:spcPct val="100000"/>
                        </a:lnSpc>
                        <a:spcBef>
                          <a:spcPts val="0"/>
                        </a:spcBef>
                        <a:spcAft>
                          <a:spcPts val="800"/>
                        </a:spcAft>
                        <a:buFont typeface="+mj-lt"/>
                        <a:buNone/>
                      </a:pPr>
                      <a:r>
                        <a:rPr lang="en-GB" sz="1200" b="1" i="0" kern="1200" dirty="0">
                          <a:solidFill>
                            <a:schemeClr val="tx1"/>
                          </a:solidFill>
                          <a:latin typeface="Lato" panose="020F0502020204030203" pitchFamily="34" charset="0"/>
                          <a:ea typeface="+mn-ea"/>
                          <a:cs typeface="+mn-cs"/>
                        </a:rPr>
                        <a:t>What are micro actions?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“Actions or gestures which are so small and easy that they hardly feel worth doing”*</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85951272"/>
                  </a:ext>
                </a:extLst>
              </a:tr>
              <a:tr h="1045037">
                <a:tc>
                  <a:txBody>
                    <a:bodyPr/>
                    <a:lstStyle/>
                    <a:p>
                      <a:pPr marL="0" indent="0" algn="l" defTabSz="914400" rtl="0" eaLnBrk="1" latinLnBrk="0" hangingPunct="1">
                        <a:lnSpc>
                          <a:spcPct val="100000"/>
                        </a:lnSpc>
                        <a:spcBef>
                          <a:spcPts val="0"/>
                        </a:spcBef>
                        <a:spcAft>
                          <a:spcPts val="800"/>
                        </a:spcAft>
                        <a:buFont typeface="+mj-lt"/>
                        <a:buNone/>
                      </a:pPr>
                      <a:r>
                        <a:rPr lang="en-GB" sz="1200" b="1" i="0" kern="1200" dirty="0">
                          <a:solidFill>
                            <a:schemeClr val="tx1"/>
                          </a:solidFill>
                          <a:latin typeface="Lato" panose="020F0502020204030203" pitchFamily="34" charset="0"/>
                          <a:ea typeface="+mn-ea"/>
                          <a:cs typeface="+mn-cs"/>
                        </a:rPr>
                        <a:t>Why should we care about micro actions?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dirty="0">
                          <a:solidFill>
                            <a:srgbClr val="2E354D"/>
                          </a:solidFill>
                          <a:latin typeface="Lato Light" panose="020F0502020204030203" pitchFamily="34" charset="0"/>
                          <a:ea typeface="+mn-ea"/>
                          <a:cs typeface="+mn-cs"/>
                        </a:rPr>
                        <a:t>It’s no secret that small sustainable changes are a powerful way of achieving large or ambitious goals. </a:t>
                      </a:r>
                    </a:p>
                    <a:p>
                      <a:pPr marL="98425" marR="0" lvl="0" indent="-98425" algn="l" rtl="0" eaLnBrk="1" fontAlgn="auto" latinLnBrk="0" hangingPunct="1">
                        <a:lnSpc>
                          <a:spcPct val="100000"/>
                        </a:lnSpc>
                        <a:spcBef>
                          <a:spcPts val="0"/>
                        </a:spcBef>
                        <a:spcAft>
                          <a:spcPts val="600"/>
                        </a:spcAft>
                        <a:buFont typeface="Arial" panose="020B0604020202020204" pitchFamily="34" charset="0"/>
                        <a:buChar char="•"/>
                      </a:pPr>
                      <a:r>
                        <a:rPr lang="en-GB" sz="1200" b="0" i="0" kern="1200" dirty="0">
                          <a:solidFill>
                            <a:srgbClr val="2E354D"/>
                          </a:solidFill>
                          <a:latin typeface="Lato Light"/>
                          <a:ea typeface="+mn-ea"/>
                          <a:cs typeface="+mn-cs"/>
                        </a:rPr>
                        <a:t>Even simple actions – like learning how to pronounce someone’s name – are important</a:t>
                      </a:r>
                      <a:endParaRPr lang="en-GB" sz="1200" b="1" i="0" kern="1200" dirty="0">
                        <a:solidFill>
                          <a:schemeClr val="tx1"/>
                        </a:solidFill>
                        <a:latin typeface="Lato" panose="020F0502020204030203" pitchFamily="34" charset="0"/>
                        <a:ea typeface="+mn-ea"/>
                        <a:cs typeface="+mn-cs"/>
                      </a:endParaRPr>
                    </a:p>
                    <a:p>
                      <a:pPr marL="0" indent="0" algn="l" defTabSz="914400" rtl="0" eaLnBrk="1" latinLnBrk="0" hangingPunct="1">
                        <a:lnSpc>
                          <a:spcPct val="100000"/>
                        </a:lnSpc>
                        <a:spcBef>
                          <a:spcPts val="0"/>
                        </a:spcBef>
                        <a:spcAft>
                          <a:spcPts val="800"/>
                        </a:spcAft>
                        <a:buFont typeface="+mj-lt"/>
                        <a:buNone/>
                      </a:pPr>
                      <a:endParaRPr lang="en-GB" sz="1200" b="1" i="0" kern="1200" dirty="0">
                        <a:solidFill>
                          <a:schemeClr val="tx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6061367"/>
                  </a:ext>
                </a:extLst>
              </a:tr>
              <a:tr h="1212836">
                <a:tc>
                  <a:txBody>
                    <a:bodyPr/>
                    <a:lstStyle/>
                    <a:p>
                      <a:pPr marL="0" indent="0" algn="l" defTabSz="914400" rtl="0" eaLnBrk="1" latinLnBrk="0" hangingPunct="1">
                        <a:lnSpc>
                          <a:spcPct val="100000"/>
                        </a:lnSpc>
                        <a:spcBef>
                          <a:spcPts val="0"/>
                        </a:spcBef>
                        <a:spcAft>
                          <a:spcPts val="800"/>
                        </a:spcAft>
                        <a:buFont typeface="+mj-lt"/>
                        <a:buNone/>
                      </a:pPr>
                      <a:endParaRPr lang="en-GB" sz="1200" b="1" i="0" kern="1200" dirty="0">
                        <a:solidFill>
                          <a:schemeClr val="tx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14026694"/>
                  </a:ext>
                </a:extLst>
              </a:tr>
            </a:tbl>
          </a:graphicData>
        </a:graphic>
      </p:graphicFrame>
      <p:sp>
        <p:nvSpPr>
          <p:cNvPr id="24" name="Rectangle 23">
            <a:extLst>
              <a:ext uri="{FF2B5EF4-FFF2-40B4-BE49-F238E27FC236}">
                <a16:creationId xmlns:a16="http://schemas.microsoft.com/office/drawing/2014/main" id="{10CC9085-44E7-2E4F-AFAC-87FBBDA6BB13}"/>
              </a:ext>
            </a:extLst>
          </p:cNvPr>
          <p:cNvSpPr/>
          <p:nvPr/>
        </p:nvSpPr>
        <p:spPr>
          <a:xfrm>
            <a:off x="1371600" y="6494255"/>
            <a:ext cx="3154680" cy="200055"/>
          </a:xfrm>
          <a:prstGeom prst="rect">
            <a:avLst/>
          </a:prstGeom>
        </p:spPr>
        <p:txBody>
          <a:bodyPr wrap="square">
            <a:spAutoFit/>
          </a:bodyPr>
          <a:lstStyle/>
          <a:p>
            <a:r>
              <a:rPr lang="en-GB" sz="700" baseline="30000" dirty="0">
                <a:solidFill>
                  <a:schemeClr val="bg2"/>
                </a:solidFill>
                <a:latin typeface="Lato Light" panose="020F0302020204030203" pitchFamily="34" charset="0"/>
              </a:rPr>
              <a:t>1</a:t>
            </a:r>
            <a:r>
              <a:rPr lang="en-GB" sz="700" dirty="0">
                <a:solidFill>
                  <a:srgbClr val="0070C0"/>
                </a:solidFill>
                <a:latin typeface="Lato Light" panose="020F0302020204030203" pitchFamily="34" charset="0"/>
              </a:rPr>
              <a:t> </a:t>
            </a:r>
            <a:r>
              <a:rPr lang="en-GB" sz="700" dirty="0">
                <a:solidFill>
                  <a:srgbClr val="0070C0"/>
                </a:solidFill>
                <a:latin typeface="Lato Light" panose="020F0302020204030203" pitchFamily="34" charset="0"/>
                <a:hlinkClick r:id="rId12">
                  <a:extLst>
                    <a:ext uri="{A12FA001-AC4F-418D-AE19-62706E023703}">
                      <ahyp:hlinkClr xmlns:ahyp="http://schemas.microsoft.com/office/drawing/2018/hyperlinkcolor" val="tx"/>
                    </a:ext>
                  </a:extLst>
                </a:hlinkClick>
              </a:rPr>
              <a:t>sypartners.com/news/diversity-at-work-actions-speak-louder-than-words/</a:t>
            </a:r>
            <a:endParaRPr lang="en-GB" sz="700" dirty="0">
              <a:solidFill>
                <a:srgbClr val="0070C0"/>
              </a:solidFill>
              <a:latin typeface="Lato Light" panose="020F0302020204030203" pitchFamily="34" charset="0"/>
            </a:endParaRPr>
          </a:p>
        </p:txBody>
      </p:sp>
      <p:sp>
        <p:nvSpPr>
          <p:cNvPr id="25" name="Rectangle 24">
            <a:extLst>
              <a:ext uri="{FF2B5EF4-FFF2-40B4-BE49-F238E27FC236}">
                <a16:creationId xmlns:a16="http://schemas.microsoft.com/office/drawing/2014/main" id="{89F31475-135B-0542-9F2F-7541C01B2E17}"/>
              </a:ext>
            </a:extLst>
          </p:cNvPr>
          <p:cNvSpPr/>
          <p:nvPr/>
        </p:nvSpPr>
        <p:spPr>
          <a:xfrm>
            <a:off x="789344" y="4149130"/>
            <a:ext cx="2734002" cy="769441"/>
          </a:xfrm>
          <a:prstGeom prst="rect">
            <a:avLst/>
          </a:prstGeom>
        </p:spPr>
        <p:txBody>
          <a:bodyPr wrap="square">
            <a:spAutoFit/>
          </a:bodyPr>
          <a:lstStyle/>
          <a:p>
            <a:pPr lvl="0">
              <a:spcAft>
                <a:spcPts val="600"/>
              </a:spcAft>
              <a:buClr>
                <a:schemeClr val="accent1">
                  <a:lumMod val="75000"/>
                </a:schemeClr>
              </a:buClr>
              <a:buSzPct val="120000"/>
              <a:defRPr/>
            </a:pPr>
            <a:r>
              <a:rPr lang="en-GB" sz="1100" i="1" dirty="0">
                <a:solidFill>
                  <a:schemeClr val="bg2"/>
                </a:solidFill>
                <a:latin typeface="Lato Light" panose="020F0502020204030203" pitchFamily="34" charset="0"/>
                <a:sym typeface="Wingdings" panose="05000000000000000000" pitchFamily="2" charset="2"/>
              </a:rPr>
              <a:t>Leaders can create positive change around diversity and inclusion through micro-choices, micro-actions, and micro-behaviours — and inspire change in others by example.</a:t>
            </a:r>
            <a:r>
              <a:rPr lang="en-GB" sz="1000" i="1" baseline="30000" dirty="0">
                <a:solidFill>
                  <a:schemeClr val="bg2"/>
                </a:solidFill>
                <a:latin typeface="Lato Light" panose="020F0502020204030203" pitchFamily="34" charset="0"/>
                <a:sym typeface="Wingdings" panose="05000000000000000000" pitchFamily="2" charset="2"/>
              </a:rPr>
              <a:t>1</a:t>
            </a:r>
            <a:endParaRPr lang="en-GB" sz="1100" i="1" baseline="30000" dirty="0">
              <a:solidFill>
                <a:schemeClr val="bg2"/>
              </a:solidFill>
              <a:latin typeface="Lato Light" panose="020F0502020204030203" pitchFamily="34" charset="0"/>
              <a:sym typeface="Wingdings" panose="05000000000000000000" pitchFamily="2" charset="2"/>
            </a:endParaRPr>
          </a:p>
        </p:txBody>
      </p:sp>
      <p:sp>
        <p:nvSpPr>
          <p:cNvPr id="26" name="Rectangle 25">
            <a:extLst>
              <a:ext uri="{FF2B5EF4-FFF2-40B4-BE49-F238E27FC236}">
                <a16:creationId xmlns:a16="http://schemas.microsoft.com/office/drawing/2014/main" id="{3A612193-6B6C-6440-9E3B-0442DF9241F0}"/>
              </a:ext>
            </a:extLst>
          </p:cNvPr>
          <p:cNvSpPr/>
          <p:nvPr/>
        </p:nvSpPr>
        <p:spPr>
          <a:xfrm>
            <a:off x="359718" y="3597191"/>
            <a:ext cx="562302" cy="1323439"/>
          </a:xfrm>
          <a:prstGeom prst="rect">
            <a:avLst/>
          </a:prstGeom>
        </p:spPr>
        <p:txBody>
          <a:bodyPr wrap="square">
            <a:spAutoFit/>
          </a:bodyPr>
          <a:lstStyle/>
          <a:p>
            <a:pPr lvl="0">
              <a:spcAft>
                <a:spcPts val="600"/>
              </a:spcAft>
              <a:buClr>
                <a:schemeClr val="accent1">
                  <a:lumMod val="75000"/>
                </a:schemeClr>
              </a:buClr>
              <a:buSzPct val="120000"/>
              <a:defRPr/>
            </a:pPr>
            <a:r>
              <a:rPr lang="en-GB" sz="8000">
                <a:solidFill>
                  <a:schemeClr val="bg2"/>
                </a:solidFill>
                <a:latin typeface="Lato" panose="020F0502020204030203" pitchFamily="34" charset="0"/>
                <a:sym typeface="Wingdings" panose="05000000000000000000" pitchFamily="2" charset="2"/>
              </a:rPr>
              <a:t>“</a:t>
            </a:r>
          </a:p>
        </p:txBody>
      </p:sp>
      <p:sp>
        <p:nvSpPr>
          <p:cNvPr id="27" name="Rectangle 26">
            <a:extLst>
              <a:ext uri="{FF2B5EF4-FFF2-40B4-BE49-F238E27FC236}">
                <a16:creationId xmlns:a16="http://schemas.microsoft.com/office/drawing/2014/main" id="{E2B4D158-AA7D-E94D-802A-DF5B1ED56D82}"/>
              </a:ext>
            </a:extLst>
          </p:cNvPr>
          <p:cNvSpPr/>
          <p:nvPr/>
        </p:nvSpPr>
        <p:spPr>
          <a:xfrm>
            <a:off x="3436683" y="4487628"/>
            <a:ext cx="1023312" cy="261610"/>
          </a:xfrm>
          <a:prstGeom prst="rect">
            <a:avLst/>
          </a:prstGeom>
        </p:spPr>
        <p:txBody>
          <a:bodyPr wrap="square">
            <a:spAutoFit/>
          </a:bodyPr>
          <a:lstStyle/>
          <a:p>
            <a:pPr lvl="0">
              <a:spcAft>
                <a:spcPts val="600"/>
              </a:spcAft>
              <a:buClr>
                <a:schemeClr val="accent1">
                  <a:lumMod val="75000"/>
                </a:schemeClr>
              </a:buClr>
              <a:buSzPct val="120000"/>
              <a:defRPr/>
            </a:pPr>
            <a:r>
              <a:rPr lang="en-GB" sz="1100" err="1">
                <a:solidFill>
                  <a:schemeClr val="bg2"/>
                </a:solidFill>
                <a:latin typeface="Lato" panose="020F0502020204030203" pitchFamily="34" charset="0"/>
                <a:sym typeface="Wingdings" panose="05000000000000000000" pitchFamily="2" charset="2"/>
              </a:rPr>
              <a:t>SYPartners</a:t>
            </a:r>
            <a:endParaRPr lang="en-GB" sz="1100">
              <a:solidFill>
                <a:schemeClr val="bg2"/>
              </a:solidFill>
              <a:latin typeface="Lato" panose="020F0502020204030203" pitchFamily="34" charset="0"/>
              <a:sym typeface="Wingdings" panose="05000000000000000000" pitchFamily="2" charset="2"/>
            </a:endParaRPr>
          </a:p>
        </p:txBody>
      </p:sp>
      <p:sp>
        <p:nvSpPr>
          <p:cNvPr id="28" name="Rectangle 27">
            <a:extLst>
              <a:ext uri="{FF2B5EF4-FFF2-40B4-BE49-F238E27FC236}">
                <a16:creationId xmlns:a16="http://schemas.microsoft.com/office/drawing/2014/main" id="{8A4DE2C3-4CB3-B74D-AA7A-DB3C491462CA}"/>
              </a:ext>
            </a:extLst>
          </p:cNvPr>
          <p:cNvSpPr/>
          <p:nvPr/>
        </p:nvSpPr>
        <p:spPr>
          <a:xfrm>
            <a:off x="660916" y="5814808"/>
            <a:ext cx="3701133" cy="707886"/>
          </a:xfrm>
          <a:prstGeom prst="rect">
            <a:avLst/>
          </a:prstGeom>
        </p:spPr>
        <p:txBody>
          <a:bodyPr wrap="square">
            <a:spAutoFit/>
          </a:bodyPr>
          <a:lstStyle/>
          <a:p>
            <a:r>
              <a:rPr lang="en-GB" sz="1000" dirty="0">
                <a:solidFill>
                  <a:srgbClr val="2E354D"/>
                </a:solidFill>
                <a:latin typeface="Lato Light"/>
              </a:rPr>
              <a:t>*Definition by the experts Liz </a:t>
            </a:r>
            <a:r>
              <a:rPr lang="en-GB" sz="1000" dirty="0" err="1">
                <a:solidFill>
                  <a:srgbClr val="2E354D"/>
                </a:solidFill>
                <a:latin typeface="Lato Light"/>
              </a:rPr>
              <a:t>Fosslien</a:t>
            </a:r>
            <a:r>
              <a:rPr lang="en-GB" sz="1000" dirty="0">
                <a:solidFill>
                  <a:srgbClr val="2E354D"/>
                </a:solidFill>
                <a:latin typeface="Lato Light"/>
              </a:rPr>
              <a:t> and Mollie West Duffy, from the book </a:t>
            </a:r>
            <a:r>
              <a:rPr lang="en-GB" sz="1000" i="1" dirty="0">
                <a:solidFill>
                  <a:srgbClr val="2E354D"/>
                </a:solidFill>
                <a:latin typeface="Lato Light"/>
              </a:rPr>
              <a:t>No Hard Feelings: The Secret Power of Embracing Emotions at Work</a:t>
            </a:r>
            <a:r>
              <a:rPr lang="en-GB" sz="1000" dirty="0">
                <a:solidFill>
                  <a:srgbClr val="2E354D"/>
                </a:solidFill>
                <a:latin typeface="Lato Light"/>
              </a:rPr>
              <a:t>. Some micro actions you will see here were inspired by their book as well.</a:t>
            </a:r>
            <a:endParaRPr lang="en-US" sz="1000" dirty="0"/>
          </a:p>
        </p:txBody>
      </p:sp>
    </p:spTree>
    <p:extLst>
      <p:ext uri="{BB962C8B-B14F-4D97-AF65-F5344CB8AC3E}">
        <p14:creationId xmlns:p14="http://schemas.microsoft.com/office/powerpoint/2010/main" val="174235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ED18A9-E43A-AE4C-BD7C-2F8043D3CBF5}"/>
              </a:ext>
            </a:extLst>
          </p:cNvPr>
          <p:cNvSpPr>
            <a:spLocks noGrp="1"/>
          </p:cNvSpPr>
          <p:nvPr>
            <p:ph type="sldNum" sz="quarter" idx="14"/>
          </p:nvPr>
        </p:nvSpPr>
        <p:spPr/>
        <p:txBody>
          <a:bodyPr/>
          <a:lstStyle/>
          <a:p>
            <a:fld id="{815295A1-976B-814B-9086-58070A62ABA6}" type="slidenum">
              <a:rPr lang="en-GB" smtClean="0"/>
              <a:pPr/>
              <a:t>1</a:t>
            </a:fld>
            <a:endParaRPr lang="en-GB"/>
          </a:p>
        </p:txBody>
      </p:sp>
      <p:sp>
        <p:nvSpPr>
          <p:cNvPr id="3" name="Title 1">
            <a:extLst>
              <a:ext uri="{FF2B5EF4-FFF2-40B4-BE49-F238E27FC236}">
                <a16:creationId xmlns:a16="http://schemas.microsoft.com/office/drawing/2014/main" id="{D6EF4ABF-73BA-7F48-BCA0-D883C23079A1}"/>
              </a:ext>
            </a:extLst>
          </p:cNvPr>
          <p:cNvSpPr txBox="1">
            <a:spLocks/>
          </p:cNvSpPr>
          <p:nvPr/>
        </p:nvSpPr>
        <p:spPr>
          <a:xfrm>
            <a:off x="2495527" y="3139089"/>
            <a:ext cx="8576127" cy="8311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0B050"/>
                </a:solidFill>
                <a:latin typeface="Lato" panose="020F0502020204030203" pitchFamily="34" charset="0"/>
                <a:ea typeface="Lato" panose="020F0502020204030203" pitchFamily="34" charset="0"/>
                <a:cs typeface="Lato" panose="020F0502020204030203" pitchFamily="34" charset="0"/>
              </a:rPr>
              <a:t>1. </a:t>
            </a:r>
            <a:r>
              <a:rPr lang="en-GB">
                <a:latin typeface="Lato" panose="020F0502020204030203" pitchFamily="34" charset="0"/>
              </a:rPr>
              <a:t>Introduction</a:t>
            </a:r>
          </a:p>
        </p:txBody>
      </p:sp>
    </p:spTree>
    <p:extLst>
      <p:ext uri="{BB962C8B-B14F-4D97-AF65-F5344CB8AC3E}">
        <p14:creationId xmlns:p14="http://schemas.microsoft.com/office/powerpoint/2010/main" val="1365995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8E09E65-9968-C24A-A47B-EF2F121E84C0}"/>
              </a:ext>
            </a:extLst>
          </p:cNvPr>
          <p:cNvSpPr>
            <a:spLocks noGrp="1"/>
          </p:cNvSpPr>
          <p:nvPr>
            <p:ph type="sldNum" sz="quarter" idx="14"/>
          </p:nvPr>
        </p:nvSpPr>
        <p:spPr>
          <a:xfrm>
            <a:off x="11201573" y="6522694"/>
            <a:ext cx="630709" cy="146279"/>
          </a:xfrm>
        </p:spPr>
        <p:txBody>
          <a:bodyPr/>
          <a:lstStyle/>
          <a:p>
            <a:fld id="{815295A1-976B-814B-9086-58070A62ABA6}" type="slidenum">
              <a:rPr lang="en-GB" smtClean="0"/>
              <a:pPr/>
              <a:t>19</a:t>
            </a:fld>
            <a:endParaRPr lang="en-GB"/>
          </a:p>
        </p:txBody>
      </p:sp>
      <p:sp>
        <p:nvSpPr>
          <p:cNvPr id="7" name="Title 1">
            <a:extLst>
              <a:ext uri="{FF2B5EF4-FFF2-40B4-BE49-F238E27FC236}">
                <a16:creationId xmlns:a16="http://schemas.microsoft.com/office/drawing/2014/main" id="{A0C3783B-C95D-8A4A-BFD7-946FA8BFA07B}"/>
              </a:ext>
            </a:extLst>
          </p:cNvPr>
          <p:cNvSpPr>
            <a:spLocks noGrp="1"/>
          </p:cNvSpPr>
          <p:nvPr>
            <p:ph type="title"/>
          </p:nvPr>
        </p:nvSpPr>
        <p:spPr>
          <a:xfrm>
            <a:off x="679084" y="729522"/>
            <a:ext cx="4021821" cy="831145"/>
          </a:xfrm>
        </p:spPr>
        <p:txBody>
          <a:bodyPr/>
          <a:lstStyle/>
          <a:p>
            <a:r>
              <a:rPr lang="en-GB"/>
              <a:t>3.2 Rules we onboard by…</a:t>
            </a:r>
          </a:p>
        </p:txBody>
      </p:sp>
      <p:sp>
        <p:nvSpPr>
          <p:cNvPr id="8" name="Text Placeholder 4">
            <a:extLst>
              <a:ext uri="{FF2B5EF4-FFF2-40B4-BE49-F238E27FC236}">
                <a16:creationId xmlns:a16="http://schemas.microsoft.com/office/drawing/2014/main" id="{10193F10-E329-164B-8212-12651145730D}"/>
              </a:ext>
            </a:extLst>
          </p:cNvPr>
          <p:cNvSpPr>
            <a:spLocks noGrp="1"/>
          </p:cNvSpPr>
          <p:nvPr>
            <p:ph type="body" idx="1"/>
          </p:nvPr>
        </p:nvSpPr>
        <p:spPr>
          <a:xfrm>
            <a:off x="685237" y="1136650"/>
            <a:ext cx="3734363" cy="424018"/>
          </a:xfrm>
        </p:spPr>
        <p:txBody>
          <a:bodyPr/>
          <a:lstStyle/>
          <a:p>
            <a:r>
              <a:rPr lang="en-US" dirty="0"/>
              <a:t>Common rules and principles we will abide by for all [Your company] onboarding activities across practices.</a:t>
            </a:r>
          </a:p>
        </p:txBody>
      </p:sp>
      <p:graphicFrame>
        <p:nvGraphicFramePr>
          <p:cNvPr id="17" name="Table 16">
            <a:extLst>
              <a:ext uri="{FF2B5EF4-FFF2-40B4-BE49-F238E27FC236}">
                <a16:creationId xmlns:a16="http://schemas.microsoft.com/office/drawing/2014/main" id="{70B2B9CA-D87F-4104-89A9-139AE8335A6B}"/>
              </a:ext>
            </a:extLst>
          </p:cNvPr>
          <p:cNvGraphicFramePr>
            <a:graphicFrameLocks noGrp="1"/>
          </p:cNvGraphicFramePr>
          <p:nvPr>
            <p:extLst>
              <p:ext uri="{D42A27DB-BD31-4B8C-83A1-F6EECF244321}">
                <p14:modId xmlns:p14="http://schemas.microsoft.com/office/powerpoint/2010/main" val="999234511"/>
              </p:ext>
            </p:extLst>
          </p:nvPr>
        </p:nvGraphicFramePr>
        <p:xfrm>
          <a:off x="5195659" y="1364305"/>
          <a:ext cx="6651903" cy="2305464"/>
        </p:xfrm>
        <a:graphic>
          <a:graphicData uri="http://schemas.openxmlformats.org/drawingml/2006/table">
            <a:tbl>
              <a:tblPr firstRow="1" bandRow="1">
                <a:tableStyleId>{5C22544A-7EE6-4342-B048-85BDC9FD1C3A}</a:tableStyleId>
              </a:tblPr>
              <a:tblGrid>
                <a:gridCol w="6651903">
                  <a:extLst>
                    <a:ext uri="{9D8B030D-6E8A-4147-A177-3AD203B41FA5}">
                      <a16:colId xmlns:a16="http://schemas.microsoft.com/office/drawing/2014/main" val="304812782"/>
                    </a:ext>
                  </a:extLst>
                </a:gridCol>
              </a:tblGrid>
              <a:tr h="677048">
                <a:tc>
                  <a:txBody>
                    <a:bodyPr/>
                    <a:lstStyle/>
                    <a:p>
                      <a:pPr marL="228600" marR="0" lvl="0" indent="-228600" algn="l" defTabSz="914400" rtl="0" eaLnBrk="1" fontAlgn="auto" latinLnBrk="0" hangingPunct="1">
                        <a:lnSpc>
                          <a:spcPct val="100000"/>
                        </a:lnSpc>
                        <a:spcBef>
                          <a:spcPts val="0"/>
                        </a:spcBef>
                        <a:spcAft>
                          <a:spcPts val="600"/>
                        </a:spcAft>
                        <a:buClr>
                          <a:srgbClr val="60CB79">
                            <a:lumMod val="75000"/>
                          </a:srgbClr>
                        </a:buClr>
                        <a:buSzPct val="120000"/>
                        <a:buFont typeface="+mj-lt"/>
                        <a:buAutoNum type="arabicPeriod"/>
                        <a:tabLst/>
                        <a:defRPr/>
                      </a:pPr>
                      <a:r>
                        <a:rPr kumimoji="0" lang="en-GB" sz="1200" b="1" i="0" u="none" strike="noStrike" kern="1200" cap="none" spc="0" normalizeH="0" baseline="0" noProof="0" dirty="0">
                          <a:ln>
                            <a:noFill/>
                          </a:ln>
                          <a:solidFill>
                            <a:srgbClr val="2E354D"/>
                          </a:solidFill>
                          <a:effectLst/>
                          <a:uLnTx/>
                          <a:uFillTx/>
                          <a:latin typeface="Lato Light"/>
                          <a:ea typeface="+mn-ea"/>
                          <a:cs typeface="+mn-cs"/>
                        </a:rPr>
                        <a:t>[add here any new rule you created for your Onboarding Programme that your people should be aware"</a:t>
                      </a:r>
                      <a:endParaRPr kumimoji="0" lang="en-GB" sz="1200" b="0" i="0" u="none" strike="noStrike" kern="1200" cap="none" spc="0" normalizeH="0" baseline="0" noProof="0" dirty="0">
                        <a:ln>
                          <a:noFill/>
                        </a:ln>
                        <a:solidFill>
                          <a:srgbClr val="FF0000"/>
                        </a:solidFill>
                        <a:effectLst/>
                        <a:uLnTx/>
                        <a:uFillTx/>
                        <a:latin typeface="Lato Light"/>
                        <a:ea typeface="+mn-ea"/>
                        <a:cs typeface="+mn-cs"/>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1467458"/>
                  </a:ext>
                </a:extLst>
              </a:tr>
              <a:tr h="677048">
                <a:tc>
                  <a:txBody>
                    <a:bodyPr/>
                    <a:lstStyle/>
                    <a:p>
                      <a:pPr marL="228600" marR="0" lvl="0" indent="-228600" algn="l" defTabSz="914400" rtl="0" eaLnBrk="1" fontAlgn="auto" latinLnBrk="0" hangingPunct="1">
                        <a:lnSpc>
                          <a:spcPct val="100000"/>
                        </a:lnSpc>
                        <a:spcBef>
                          <a:spcPts val="0"/>
                        </a:spcBef>
                        <a:spcAft>
                          <a:spcPts val="600"/>
                        </a:spcAft>
                        <a:buClr>
                          <a:srgbClr val="60CB79">
                            <a:lumMod val="75000"/>
                          </a:srgbClr>
                        </a:buClr>
                        <a:buSzPct val="120000"/>
                        <a:buFont typeface="+mj-lt"/>
                        <a:buAutoNum type="arabicPeriod" startAt="2"/>
                        <a:tabLst/>
                        <a:defRPr/>
                      </a:pPr>
                      <a:endParaRPr kumimoji="0" lang="en-GB" sz="1200" b="0" i="0" u="none" strike="noStrike" kern="1200" cap="none" spc="0" normalizeH="0" baseline="0" noProof="0" dirty="0">
                        <a:ln>
                          <a:noFill/>
                        </a:ln>
                        <a:solidFill>
                          <a:srgbClr val="2E354D"/>
                        </a:solidFill>
                        <a:effectLst/>
                        <a:uLnTx/>
                        <a:uFillTx/>
                        <a:latin typeface="Lato Light"/>
                        <a:ea typeface="+mn-ea"/>
                        <a:cs typeface="+mn-cs"/>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6568901"/>
                  </a:ext>
                </a:extLst>
              </a:tr>
              <a:tr h="677048">
                <a:tc>
                  <a:txBody>
                    <a:bodyPr/>
                    <a:lstStyle/>
                    <a:p>
                      <a:pPr marL="228600" marR="0" lvl="0" indent="-228600" algn="l" defTabSz="914400" rtl="0" eaLnBrk="1" fontAlgn="auto" latinLnBrk="0" hangingPunct="1">
                        <a:lnSpc>
                          <a:spcPct val="100000"/>
                        </a:lnSpc>
                        <a:spcBef>
                          <a:spcPts val="0"/>
                        </a:spcBef>
                        <a:spcAft>
                          <a:spcPts val="600"/>
                        </a:spcAft>
                        <a:buClr>
                          <a:srgbClr val="60CB79">
                            <a:lumMod val="75000"/>
                          </a:srgbClr>
                        </a:buClr>
                        <a:buSzPct val="120000"/>
                        <a:buFont typeface="+mj-lt"/>
                        <a:buAutoNum type="arabicPeriod" startAt="3"/>
                        <a:tabLst/>
                        <a:defRPr/>
                      </a:pPr>
                      <a:endParaRPr kumimoji="0" lang="en-GB" sz="1200" b="0" i="0" u="none" strike="noStrike" kern="1200" cap="none" spc="0" normalizeH="0" baseline="0" noProof="0" dirty="0">
                        <a:ln>
                          <a:noFill/>
                        </a:ln>
                        <a:solidFill>
                          <a:srgbClr val="0070C0"/>
                        </a:solidFill>
                        <a:effectLst/>
                        <a:uLnTx/>
                        <a:uFillTx/>
                        <a:latin typeface="Lato Light"/>
                        <a:ea typeface="+mn-ea"/>
                        <a:cs typeface="+mn-cs"/>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0254858"/>
                  </a:ext>
                </a:extLst>
              </a:tr>
              <a:tr h="0">
                <a:tc>
                  <a:txBody>
                    <a:bodyPr/>
                    <a:lstStyle/>
                    <a:p>
                      <a:pPr marL="228600" marR="0" lvl="0" indent="-228600" algn="l" defTabSz="914400" rtl="0" eaLnBrk="1" fontAlgn="auto" latinLnBrk="0" hangingPunct="1">
                        <a:lnSpc>
                          <a:spcPct val="100000"/>
                        </a:lnSpc>
                        <a:spcBef>
                          <a:spcPts val="0"/>
                        </a:spcBef>
                        <a:spcAft>
                          <a:spcPts val="600"/>
                        </a:spcAft>
                        <a:buClr>
                          <a:srgbClr val="60CB79">
                            <a:lumMod val="75000"/>
                          </a:srgbClr>
                        </a:buClr>
                        <a:buSzPct val="120000"/>
                        <a:buFont typeface="+mj-lt"/>
                        <a:buAutoNum type="arabicPeriod" startAt="4"/>
                        <a:tabLst/>
                        <a:defRPr/>
                      </a:pPr>
                      <a:endParaRPr kumimoji="0" lang="en-GB" sz="1200" b="0" i="0" u="none" strike="noStrike" kern="1200" cap="none" spc="0" normalizeH="0" baseline="0" noProof="0" dirty="0">
                        <a:ln>
                          <a:noFill/>
                        </a:ln>
                        <a:solidFill>
                          <a:srgbClr val="2E354D"/>
                        </a:solidFill>
                        <a:effectLst/>
                        <a:uLnTx/>
                        <a:uFillTx/>
                        <a:latin typeface="Lato Light"/>
                        <a:ea typeface="+mn-ea"/>
                        <a:cs typeface="+mn-cs"/>
                        <a:sym typeface="Wingdings" panose="05000000000000000000" pitchFamily="2" charset="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6061367"/>
                  </a:ext>
                </a:extLst>
              </a:tr>
            </a:tbl>
          </a:graphicData>
        </a:graphic>
      </p:graphicFrame>
      <p:sp>
        <p:nvSpPr>
          <p:cNvPr id="18" name="Title 1">
            <a:extLst>
              <a:ext uri="{FF2B5EF4-FFF2-40B4-BE49-F238E27FC236}">
                <a16:creationId xmlns:a16="http://schemas.microsoft.com/office/drawing/2014/main" id="{4DA4B249-0EC5-4E02-BE4B-417238450BFC}"/>
              </a:ext>
            </a:extLst>
          </p:cNvPr>
          <p:cNvSpPr txBox="1">
            <a:spLocks/>
          </p:cNvSpPr>
          <p:nvPr/>
        </p:nvSpPr>
        <p:spPr>
          <a:xfrm>
            <a:off x="5180379" y="729523"/>
            <a:ext cx="3600000" cy="424018"/>
          </a:xfrm>
          <a:prstGeom prst="rect">
            <a:avLst/>
          </a:prstGeom>
        </p:spPr>
        <p:txBody>
          <a:bodyPr lIns="0" tIns="0" rIns="0" bIns="0">
            <a:noAutofit/>
          </a:bodyPr>
          <a:lstStyle>
            <a:lvl1pPr algn="l" defTabSz="914400" rtl="0" eaLnBrk="1" latinLnBrk="0" hangingPunct="1">
              <a:lnSpc>
                <a:spcPct val="100000"/>
              </a:lnSpc>
              <a:spcBef>
                <a:spcPct val="0"/>
              </a:spcBef>
              <a:buNone/>
              <a:defRPr sz="2400" b="1" i="0" kern="1200" spc="0" baseline="0">
                <a:solidFill>
                  <a:srgbClr val="2E354D"/>
                </a:solidFill>
                <a:latin typeface="Lato" panose="020F0502020204030203" pitchFamily="34" charset="77"/>
                <a:ea typeface="+mj-ea"/>
                <a:cs typeface="+mj-cs"/>
              </a:defRPr>
            </a:lvl1pPr>
          </a:lstStyle>
          <a:p>
            <a:r>
              <a:rPr lang="en-GB" dirty="0"/>
              <a:t>1</a:t>
            </a:r>
            <a:r>
              <a:rPr lang="en-GB" b="0" dirty="0"/>
              <a:t>/1</a:t>
            </a:r>
          </a:p>
        </p:txBody>
      </p:sp>
      <p:grpSp>
        <p:nvGrpSpPr>
          <p:cNvPr id="9" name="Group 8">
            <a:extLst>
              <a:ext uri="{FF2B5EF4-FFF2-40B4-BE49-F238E27FC236}">
                <a16:creationId xmlns:a16="http://schemas.microsoft.com/office/drawing/2014/main" id="{F1830DB3-A092-416C-ABFD-159A9A5C46E1}"/>
              </a:ext>
            </a:extLst>
          </p:cNvPr>
          <p:cNvGrpSpPr/>
          <p:nvPr/>
        </p:nvGrpSpPr>
        <p:grpSpPr>
          <a:xfrm>
            <a:off x="11345466" y="6504727"/>
            <a:ext cx="257975" cy="195538"/>
            <a:chOff x="11421666" y="6498063"/>
            <a:chExt cx="257975" cy="195538"/>
          </a:xfrm>
          <a:solidFill>
            <a:srgbClr val="96A19E"/>
          </a:solidFill>
        </p:grpSpPr>
        <p:pic>
          <p:nvPicPr>
            <p:cNvPr id="11" name="Graphic 10">
              <a:hlinkClick r:id="rId2" action="ppaction://hlinksldjump"/>
              <a:extLst>
                <a:ext uri="{FF2B5EF4-FFF2-40B4-BE49-F238E27FC236}">
                  <a16:creationId xmlns:a16="http://schemas.microsoft.com/office/drawing/2014/main" id="{CED6F200-94B9-48B4-A37E-26F0764F348E}"/>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9635" t="2" r="27075" b="-2"/>
            <a:stretch/>
          </p:blipFill>
          <p:spPr>
            <a:xfrm>
              <a:off x="11421666" y="6516073"/>
              <a:ext cx="69056" cy="159519"/>
            </a:xfrm>
            <a:prstGeom prst="rect">
              <a:avLst/>
            </a:prstGeom>
          </p:spPr>
        </p:pic>
        <p:pic>
          <p:nvPicPr>
            <p:cNvPr id="12" name="Graphic 11">
              <a:hlinkClick r:id="rId2" action="ppaction://hlinksldjump"/>
              <a:extLst>
                <a:ext uri="{FF2B5EF4-FFF2-40B4-BE49-F238E27FC236}">
                  <a16:creationId xmlns:a16="http://schemas.microsoft.com/office/drawing/2014/main" id="{FA02F0BC-B929-40A3-B8D0-321A6F854729}"/>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501702" y="6498063"/>
              <a:ext cx="177939" cy="195538"/>
            </a:xfrm>
            <a:prstGeom prst="rect">
              <a:avLst/>
            </a:prstGeom>
          </p:spPr>
        </p:pic>
      </p:grpSp>
      <p:pic>
        <p:nvPicPr>
          <p:cNvPr id="13" name="Graphic 12">
            <a:hlinkClick r:id="" action="ppaction://hlinkshowjump?jump=lastslideviewed"/>
            <a:extLst>
              <a:ext uri="{FF2B5EF4-FFF2-40B4-BE49-F238E27FC236}">
                <a16:creationId xmlns:a16="http://schemas.microsoft.com/office/drawing/2014/main" id="{A52D549F-7464-4BFA-99F3-BA79D031DA57}"/>
              </a:ext>
            </a:extLst>
          </p:cNvPr>
          <p:cNvPicPr>
            <a:picLocks noChangeAspect="1"/>
          </p:cNvPicPr>
          <p:nvPr/>
        </p:nvPicPr>
        <p:blipFill rotWithShape="1">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l="19780" t="22724" r="21895" b="18952"/>
          <a:stretch/>
        </p:blipFill>
        <p:spPr>
          <a:xfrm flipH="1">
            <a:off x="11063366" y="6486153"/>
            <a:ext cx="232688" cy="232687"/>
          </a:xfrm>
          <a:prstGeom prst="rect">
            <a:avLst/>
          </a:prstGeom>
        </p:spPr>
      </p:pic>
      <p:pic>
        <p:nvPicPr>
          <p:cNvPr id="14" name="Graphic 13" descr="Help">
            <a:hlinkClick r:id="rId9" action="ppaction://hlinksldjump"/>
            <a:extLst>
              <a:ext uri="{FF2B5EF4-FFF2-40B4-BE49-F238E27FC236}">
                <a16:creationId xmlns:a16="http://schemas.microsoft.com/office/drawing/2014/main" id="{992C41B5-2CDD-4E32-AD05-3D5F79A74093}"/>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0767938" y="6479489"/>
            <a:ext cx="246015" cy="246015"/>
          </a:xfrm>
          <a:prstGeom prst="rect">
            <a:avLst/>
          </a:prstGeom>
        </p:spPr>
      </p:pic>
    </p:spTree>
    <p:extLst>
      <p:ext uri="{BB962C8B-B14F-4D97-AF65-F5344CB8AC3E}">
        <p14:creationId xmlns:p14="http://schemas.microsoft.com/office/powerpoint/2010/main" val="29302812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4340040-0D70-4C36-998F-CAE16C5500E4}"/>
              </a:ext>
            </a:extLst>
          </p:cNvPr>
          <p:cNvSpPr>
            <a:spLocks noGrp="1"/>
          </p:cNvSpPr>
          <p:nvPr>
            <p:ph type="sldNum" sz="quarter" idx="14"/>
          </p:nvPr>
        </p:nvSpPr>
        <p:spPr>
          <a:xfrm>
            <a:off x="11668125" y="6498879"/>
            <a:ext cx="164157" cy="189482"/>
          </a:xfrm>
        </p:spPr>
        <p:txBody>
          <a:bodyPr/>
          <a:lstStyle/>
          <a:p>
            <a:fld id="{815295A1-976B-814B-9086-58070A62ABA6}" type="slidenum">
              <a:rPr lang="en-GB" smtClean="0"/>
              <a:pPr/>
              <a:t>20</a:t>
            </a:fld>
            <a:endParaRPr lang="en-GB"/>
          </a:p>
        </p:txBody>
      </p:sp>
      <p:sp>
        <p:nvSpPr>
          <p:cNvPr id="2" name="Title 1">
            <a:extLst>
              <a:ext uri="{FF2B5EF4-FFF2-40B4-BE49-F238E27FC236}">
                <a16:creationId xmlns:a16="http://schemas.microsoft.com/office/drawing/2014/main" id="{0CB29C47-D336-48DD-B8D4-A061E6787664}"/>
              </a:ext>
            </a:extLst>
          </p:cNvPr>
          <p:cNvSpPr>
            <a:spLocks noGrp="1"/>
          </p:cNvSpPr>
          <p:nvPr>
            <p:ph type="title"/>
          </p:nvPr>
        </p:nvSpPr>
        <p:spPr/>
        <p:txBody>
          <a:bodyPr/>
          <a:lstStyle/>
          <a:p>
            <a:r>
              <a:rPr lang="en-GB"/>
              <a:t>3.3 Contact us</a:t>
            </a:r>
          </a:p>
        </p:txBody>
      </p:sp>
      <p:sp>
        <p:nvSpPr>
          <p:cNvPr id="10" name="TextBox 9">
            <a:extLst>
              <a:ext uri="{FF2B5EF4-FFF2-40B4-BE49-F238E27FC236}">
                <a16:creationId xmlns:a16="http://schemas.microsoft.com/office/drawing/2014/main" id="{7785F199-927A-4F1B-8567-1D103830C732}"/>
              </a:ext>
            </a:extLst>
          </p:cNvPr>
          <p:cNvSpPr txBox="1"/>
          <p:nvPr/>
        </p:nvSpPr>
        <p:spPr>
          <a:xfrm>
            <a:off x="6429257" y="3701168"/>
            <a:ext cx="1635038" cy="340534"/>
          </a:xfrm>
          <a:prstGeom prst="rect">
            <a:avLst/>
          </a:prstGeom>
          <a:noFill/>
        </p:spPr>
        <p:txBody>
          <a:bodyPr vert="horz" wrap="square" lIns="0" tIns="0" rIns="0" bIns="0" rtlCol="0" anchor="t">
            <a:noAutofit/>
          </a:bodyPr>
          <a:lstStyle/>
          <a:p>
            <a:pPr algn="ctr">
              <a:spcBef>
                <a:spcPts val="200"/>
              </a:spcBef>
            </a:pPr>
            <a:r>
              <a:rPr lang="en-US" sz="1000" b="1" dirty="0">
                <a:solidFill>
                  <a:srgbClr val="00B050"/>
                </a:solidFill>
                <a:latin typeface="Lato"/>
                <a:ea typeface="Open Sans" panose="020B0606030504020204" pitchFamily="34" charset="0"/>
                <a:cs typeface="Open Sans" panose="020B0606030504020204" pitchFamily="34" charset="0"/>
              </a:rPr>
              <a:t>Name</a:t>
            </a:r>
            <a:br>
              <a:rPr lang="en-US" sz="1000" b="1" dirty="0">
                <a:latin typeface="Lato" panose="020F0502020204030203" pitchFamily="34" charset="77"/>
                <a:ea typeface="Open Sans" panose="020B0606030504020204" pitchFamily="34" charset="0"/>
                <a:cs typeface="Open Sans" panose="020B0606030504020204" pitchFamily="34" charset="0"/>
              </a:rPr>
            </a:br>
            <a:r>
              <a:rPr lang="en-US" sz="1000" dirty="0">
                <a:solidFill>
                  <a:srgbClr val="00B050"/>
                </a:solidFill>
                <a:latin typeface="Lato"/>
                <a:ea typeface="Open Sans" panose="020B0606030504020204" pitchFamily="34" charset="0"/>
                <a:cs typeface="Open Sans" panose="020B0606030504020204" pitchFamily="34" charset="0"/>
              </a:rPr>
              <a:t>Role</a:t>
            </a:r>
            <a:endParaRPr lang="en-US" sz="1000" dirty="0">
              <a:solidFill>
                <a:srgbClr val="00B050"/>
              </a:solidFill>
              <a:latin typeface="Lato" panose="020F0502020204030203" pitchFamily="34" charset="77"/>
              <a:ea typeface="Open Sans" panose="020B0606030504020204" pitchFamily="34" charset="0"/>
              <a:cs typeface="Open Sans" panose="020B0606030504020204" pitchFamily="34" charset="0"/>
            </a:endParaRPr>
          </a:p>
          <a:p>
            <a:pPr algn="ctr">
              <a:spcBef>
                <a:spcPts val="200"/>
              </a:spcBef>
            </a:pPr>
            <a:endParaRPr lang="en-US" sz="1000" dirty="0">
              <a:solidFill>
                <a:srgbClr val="00B050"/>
              </a:solidFill>
              <a:latin typeface="Lato" panose="020F0502020204030203" pitchFamily="34" charset="77"/>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E9A61258-E88C-4874-9CCD-A84D6B47D4AC}"/>
              </a:ext>
            </a:extLst>
          </p:cNvPr>
          <p:cNvSpPr txBox="1"/>
          <p:nvPr/>
        </p:nvSpPr>
        <p:spPr>
          <a:xfrm>
            <a:off x="2526358" y="3670653"/>
            <a:ext cx="1211730" cy="340534"/>
          </a:xfrm>
          <a:prstGeom prst="rect">
            <a:avLst/>
          </a:prstGeom>
          <a:noFill/>
        </p:spPr>
        <p:txBody>
          <a:bodyPr vert="horz" wrap="square" lIns="0" tIns="0" rIns="0" bIns="0" rtlCol="0" anchor="t">
            <a:noAutofit/>
          </a:bodyPr>
          <a:lstStyle/>
          <a:p>
            <a:pPr algn="ctr">
              <a:spcBef>
                <a:spcPts val="200"/>
              </a:spcBef>
            </a:pPr>
            <a:r>
              <a:rPr lang="en-US" sz="1000" b="1" dirty="0">
                <a:solidFill>
                  <a:srgbClr val="00B050"/>
                </a:solidFill>
                <a:latin typeface="Lato" panose="020F0502020204030203" pitchFamily="34" charset="77"/>
                <a:ea typeface="Open Sans" panose="020B0606030504020204" pitchFamily="34" charset="0"/>
                <a:cs typeface="Open Sans" panose="020B0606030504020204" pitchFamily="34" charset="0"/>
              </a:rPr>
              <a:t>Name</a:t>
            </a:r>
          </a:p>
          <a:p>
            <a:pPr algn="ctr">
              <a:spcBef>
                <a:spcPts val="200"/>
              </a:spcBef>
            </a:pPr>
            <a:r>
              <a:rPr lang="en-US" sz="1000" dirty="0">
                <a:solidFill>
                  <a:srgbClr val="00B050"/>
                </a:solidFill>
                <a:latin typeface="Lato" panose="020F0502020204030203" pitchFamily="34" charset="77"/>
                <a:ea typeface="Open Sans" panose="020B0606030504020204" pitchFamily="34" charset="0"/>
                <a:cs typeface="Open Sans" panose="020B0606030504020204" pitchFamily="34" charset="0"/>
              </a:rPr>
              <a:t>Role</a:t>
            </a:r>
          </a:p>
        </p:txBody>
      </p:sp>
      <p:sp>
        <p:nvSpPr>
          <p:cNvPr id="22" name="TextBox 21">
            <a:extLst>
              <a:ext uri="{FF2B5EF4-FFF2-40B4-BE49-F238E27FC236}">
                <a16:creationId xmlns:a16="http://schemas.microsoft.com/office/drawing/2014/main" id="{8A6D2849-4243-4896-B350-DDD222CDD416}"/>
              </a:ext>
            </a:extLst>
          </p:cNvPr>
          <p:cNvSpPr txBox="1"/>
          <p:nvPr/>
        </p:nvSpPr>
        <p:spPr>
          <a:xfrm>
            <a:off x="4505910" y="3678280"/>
            <a:ext cx="1211730" cy="340534"/>
          </a:xfrm>
          <a:prstGeom prst="rect">
            <a:avLst/>
          </a:prstGeom>
          <a:noFill/>
        </p:spPr>
        <p:txBody>
          <a:bodyPr vert="horz" wrap="square" lIns="0" tIns="0" rIns="0" bIns="0" rtlCol="0" anchor="t">
            <a:noAutofit/>
          </a:bodyPr>
          <a:lstStyle/>
          <a:p>
            <a:pPr algn="ctr">
              <a:spcBef>
                <a:spcPts val="200"/>
              </a:spcBef>
            </a:pPr>
            <a:r>
              <a:rPr lang="en-US" sz="1000" b="1" dirty="0">
                <a:solidFill>
                  <a:srgbClr val="00B050"/>
                </a:solidFill>
                <a:latin typeface="Lato" panose="020F0502020204030203" pitchFamily="34" charset="77"/>
                <a:ea typeface="Open Sans" panose="020B0606030504020204" pitchFamily="34" charset="0"/>
                <a:cs typeface="Open Sans" panose="020B0606030504020204" pitchFamily="34" charset="0"/>
              </a:rPr>
              <a:t>Name</a:t>
            </a:r>
          </a:p>
          <a:p>
            <a:pPr algn="ctr">
              <a:spcBef>
                <a:spcPts val="200"/>
              </a:spcBef>
            </a:pPr>
            <a:r>
              <a:rPr lang="en-US" sz="1000" dirty="0">
                <a:solidFill>
                  <a:srgbClr val="00B050"/>
                </a:solidFill>
                <a:latin typeface="Lato" panose="020F0502020204030203" pitchFamily="34" charset="77"/>
                <a:ea typeface="Open Sans" panose="020B0606030504020204" pitchFamily="34" charset="0"/>
                <a:cs typeface="Open Sans" panose="020B0606030504020204" pitchFamily="34" charset="0"/>
              </a:rPr>
              <a:t>Role</a:t>
            </a:r>
          </a:p>
        </p:txBody>
      </p:sp>
      <p:sp>
        <p:nvSpPr>
          <p:cNvPr id="26" name="Text Placeholder 4">
            <a:extLst>
              <a:ext uri="{FF2B5EF4-FFF2-40B4-BE49-F238E27FC236}">
                <a16:creationId xmlns:a16="http://schemas.microsoft.com/office/drawing/2014/main" id="{B62DC7E2-FC04-464D-A02C-805161B4F7B0}"/>
              </a:ext>
            </a:extLst>
          </p:cNvPr>
          <p:cNvSpPr txBox="1">
            <a:spLocks/>
          </p:cNvSpPr>
          <p:nvPr/>
        </p:nvSpPr>
        <p:spPr>
          <a:xfrm>
            <a:off x="454894" y="1993914"/>
            <a:ext cx="4947686" cy="271422"/>
          </a:xfrm>
          <a:prstGeom prst="rect">
            <a:avLst/>
          </a:prstGeom>
        </p:spPr>
        <p:txBody>
          <a:bodyPr vert="horz" lIns="0" tIns="0" rIns="0" bIns="0" rtlCol="0" anchor="t">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defRPr sz="1400" b="0" i="0" kern="1200" spc="0" baseline="0">
                <a:solidFill>
                  <a:srgbClr val="2E354D"/>
                </a:solidFill>
                <a:latin typeface="Lato Light" panose="020F0302020204030203" pitchFamily="34" charset="77"/>
                <a:ea typeface="Open Sans" charset="0"/>
                <a:cs typeface="Open Sans" charset="0"/>
              </a:defRPr>
            </a:lvl1pPr>
            <a:lvl2pPr marL="45720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20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914400" indent="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None/>
              <a:tabLst/>
              <a:defRPr sz="18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371600" marR="0" indent="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1828800" indent="0" algn="l" defTabSz="914400" rtl="0" eaLnBrk="1" latinLnBrk="0" hangingPunct="1">
              <a:lnSpc>
                <a:spcPct val="120000"/>
              </a:lnSpc>
              <a:spcBef>
                <a:spcPts val="0"/>
              </a:spcBef>
              <a:spcAft>
                <a:spcPts val="400"/>
              </a:spcAft>
              <a:buClr>
                <a:srgbClr val="60CC79"/>
              </a:buClr>
              <a:buFont typeface="+mj-lt"/>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1" dirty="0"/>
              <a:t>[Your company] – Recruitment and Onboarding team</a:t>
            </a:r>
          </a:p>
        </p:txBody>
      </p:sp>
      <p:sp>
        <p:nvSpPr>
          <p:cNvPr id="31" name="Text Placeholder 4">
            <a:extLst>
              <a:ext uri="{FF2B5EF4-FFF2-40B4-BE49-F238E27FC236}">
                <a16:creationId xmlns:a16="http://schemas.microsoft.com/office/drawing/2014/main" id="{ED07E6BA-D2E8-4BAB-8E31-E05179C33A21}"/>
              </a:ext>
            </a:extLst>
          </p:cNvPr>
          <p:cNvSpPr txBox="1">
            <a:spLocks/>
          </p:cNvSpPr>
          <p:nvPr/>
        </p:nvSpPr>
        <p:spPr>
          <a:xfrm>
            <a:off x="454894" y="4321353"/>
            <a:ext cx="4947686" cy="271422"/>
          </a:xfrm>
          <a:prstGeom prst="rect">
            <a:avLst/>
          </a:prstGeom>
        </p:spPr>
        <p:txBody>
          <a:bodyPr vert="horz" lIns="0" tIns="0" rIns="0" bIns="0" rtlCol="0" anchor="t">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defRPr sz="1400" b="0" i="0" kern="1200" spc="0" baseline="0">
                <a:solidFill>
                  <a:srgbClr val="2E354D"/>
                </a:solidFill>
                <a:latin typeface="Lato Light" panose="020F0302020204030203" pitchFamily="34" charset="77"/>
                <a:ea typeface="Open Sans" charset="0"/>
                <a:cs typeface="Open Sans" charset="0"/>
              </a:defRPr>
            </a:lvl1pPr>
            <a:lvl2pPr marL="45720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20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914400" indent="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None/>
              <a:tabLst/>
              <a:defRPr sz="18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371600" marR="0" indent="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1828800" indent="0" algn="l" defTabSz="914400" rtl="0" eaLnBrk="1" latinLnBrk="0" hangingPunct="1">
              <a:lnSpc>
                <a:spcPct val="120000"/>
              </a:lnSpc>
              <a:spcBef>
                <a:spcPts val="0"/>
              </a:spcBef>
              <a:spcAft>
                <a:spcPts val="400"/>
              </a:spcAft>
              <a:buClr>
                <a:srgbClr val="60CC79"/>
              </a:buClr>
              <a:buFont typeface="+mj-lt"/>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b="1" dirty="0"/>
              <a:t>[Your Company] – Operations Leads</a:t>
            </a:r>
          </a:p>
        </p:txBody>
      </p:sp>
      <p:grpSp>
        <p:nvGrpSpPr>
          <p:cNvPr id="37" name="Group 36">
            <a:extLst>
              <a:ext uri="{FF2B5EF4-FFF2-40B4-BE49-F238E27FC236}">
                <a16:creationId xmlns:a16="http://schemas.microsoft.com/office/drawing/2014/main" id="{7E446A8B-9275-49A2-9CA2-F71ED6424FEB}"/>
              </a:ext>
            </a:extLst>
          </p:cNvPr>
          <p:cNvGrpSpPr/>
          <p:nvPr/>
        </p:nvGrpSpPr>
        <p:grpSpPr>
          <a:xfrm>
            <a:off x="11345466" y="6504727"/>
            <a:ext cx="257975" cy="195538"/>
            <a:chOff x="11421666" y="6498063"/>
            <a:chExt cx="257975" cy="195538"/>
          </a:xfrm>
          <a:solidFill>
            <a:srgbClr val="96A19E"/>
          </a:solidFill>
        </p:grpSpPr>
        <p:pic>
          <p:nvPicPr>
            <p:cNvPr id="38" name="Graphic 37">
              <a:hlinkClick r:id="rId2" action="ppaction://hlinksldjump"/>
              <a:extLst>
                <a:ext uri="{FF2B5EF4-FFF2-40B4-BE49-F238E27FC236}">
                  <a16:creationId xmlns:a16="http://schemas.microsoft.com/office/drawing/2014/main" id="{6B5B5B8F-CE45-4327-9BE6-0313BC58A809}"/>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29635" t="2" r="27075" b="-2"/>
            <a:stretch/>
          </p:blipFill>
          <p:spPr>
            <a:xfrm>
              <a:off x="11421666" y="6516073"/>
              <a:ext cx="69056" cy="159519"/>
            </a:xfrm>
            <a:prstGeom prst="rect">
              <a:avLst/>
            </a:prstGeom>
          </p:spPr>
        </p:pic>
        <p:pic>
          <p:nvPicPr>
            <p:cNvPr id="39" name="Graphic 38">
              <a:hlinkClick r:id="rId2" action="ppaction://hlinksldjump"/>
              <a:extLst>
                <a:ext uri="{FF2B5EF4-FFF2-40B4-BE49-F238E27FC236}">
                  <a16:creationId xmlns:a16="http://schemas.microsoft.com/office/drawing/2014/main" id="{14D91D01-32DB-42AE-B770-7F0F3CBC1180}"/>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1501702" y="6498063"/>
              <a:ext cx="177939" cy="195538"/>
            </a:xfrm>
            <a:prstGeom prst="rect">
              <a:avLst/>
            </a:prstGeom>
          </p:spPr>
        </p:pic>
      </p:grpSp>
      <p:pic>
        <p:nvPicPr>
          <p:cNvPr id="40" name="Graphic 39">
            <a:hlinkClick r:id="" action="ppaction://hlinkshowjump?jump=lastslideviewed"/>
            <a:extLst>
              <a:ext uri="{FF2B5EF4-FFF2-40B4-BE49-F238E27FC236}">
                <a16:creationId xmlns:a16="http://schemas.microsoft.com/office/drawing/2014/main" id="{A74A5D34-97F9-4A89-8BE8-BAF1CB2CB5E9}"/>
              </a:ext>
            </a:extLst>
          </p:cNvPr>
          <p:cNvPicPr>
            <a:picLocks noChangeAspect="1"/>
          </p:cNvPicPr>
          <p:nvPr/>
        </p:nvPicPr>
        <p:blipFill rotWithShape="1">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l="19780" t="22724" r="21895" b="18952"/>
          <a:stretch/>
        </p:blipFill>
        <p:spPr>
          <a:xfrm flipH="1">
            <a:off x="11063366" y="6486153"/>
            <a:ext cx="232688" cy="232687"/>
          </a:xfrm>
          <a:prstGeom prst="rect">
            <a:avLst/>
          </a:prstGeom>
        </p:spPr>
      </p:pic>
      <p:sp>
        <p:nvSpPr>
          <p:cNvPr id="3" name="Oval 2">
            <a:extLst>
              <a:ext uri="{FF2B5EF4-FFF2-40B4-BE49-F238E27FC236}">
                <a16:creationId xmlns:a16="http://schemas.microsoft.com/office/drawing/2014/main" id="{98954D2D-FAAF-AE4B-9D3F-1E507E60EFC0}"/>
              </a:ext>
            </a:extLst>
          </p:cNvPr>
          <p:cNvSpPr/>
          <p:nvPr/>
        </p:nvSpPr>
        <p:spPr>
          <a:xfrm>
            <a:off x="2526358" y="2344467"/>
            <a:ext cx="1212351" cy="12123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E25DA2C5-B1EB-F44B-A548-4DF70BF1C77C}"/>
              </a:ext>
            </a:extLst>
          </p:cNvPr>
          <p:cNvSpPr/>
          <p:nvPr/>
        </p:nvSpPr>
        <p:spPr>
          <a:xfrm>
            <a:off x="4505289" y="2310846"/>
            <a:ext cx="1212351" cy="12123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82C5CDE7-0A33-B74E-9599-B6B56AC3AE2F}"/>
              </a:ext>
            </a:extLst>
          </p:cNvPr>
          <p:cNvSpPr/>
          <p:nvPr/>
        </p:nvSpPr>
        <p:spPr>
          <a:xfrm>
            <a:off x="6640601" y="2310845"/>
            <a:ext cx="1212351" cy="12123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4A90C0B5-3E82-B84D-B89D-874504C82779}"/>
              </a:ext>
            </a:extLst>
          </p:cNvPr>
          <p:cNvSpPr txBox="1"/>
          <p:nvPr/>
        </p:nvSpPr>
        <p:spPr>
          <a:xfrm>
            <a:off x="6429257" y="6144778"/>
            <a:ext cx="1635038" cy="340534"/>
          </a:xfrm>
          <a:prstGeom prst="rect">
            <a:avLst/>
          </a:prstGeom>
          <a:noFill/>
        </p:spPr>
        <p:txBody>
          <a:bodyPr vert="horz" wrap="square" lIns="0" tIns="0" rIns="0" bIns="0" rtlCol="0" anchor="t">
            <a:noAutofit/>
          </a:bodyPr>
          <a:lstStyle/>
          <a:p>
            <a:pPr algn="ctr">
              <a:spcBef>
                <a:spcPts val="200"/>
              </a:spcBef>
            </a:pPr>
            <a:r>
              <a:rPr lang="en-US" sz="1000" b="1" dirty="0">
                <a:solidFill>
                  <a:srgbClr val="00B050"/>
                </a:solidFill>
                <a:latin typeface="Lato"/>
                <a:ea typeface="Open Sans" panose="020B0606030504020204" pitchFamily="34" charset="0"/>
                <a:cs typeface="Open Sans" panose="020B0606030504020204" pitchFamily="34" charset="0"/>
              </a:rPr>
              <a:t>Name</a:t>
            </a:r>
            <a:br>
              <a:rPr lang="en-US" sz="1000" b="1" dirty="0">
                <a:latin typeface="Lato" panose="020F0502020204030203" pitchFamily="34" charset="77"/>
                <a:ea typeface="Open Sans" panose="020B0606030504020204" pitchFamily="34" charset="0"/>
                <a:cs typeface="Open Sans" panose="020B0606030504020204" pitchFamily="34" charset="0"/>
              </a:rPr>
            </a:br>
            <a:r>
              <a:rPr lang="en-US" sz="1000" dirty="0">
                <a:solidFill>
                  <a:srgbClr val="00B050"/>
                </a:solidFill>
                <a:latin typeface="Lato"/>
                <a:ea typeface="Open Sans" panose="020B0606030504020204" pitchFamily="34" charset="0"/>
                <a:cs typeface="Open Sans" panose="020B0606030504020204" pitchFamily="34" charset="0"/>
              </a:rPr>
              <a:t>Role</a:t>
            </a:r>
            <a:endParaRPr lang="en-US" sz="1000" dirty="0">
              <a:solidFill>
                <a:srgbClr val="00B050"/>
              </a:solidFill>
              <a:latin typeface="Lato" panose="020F0502020204030203" pitchFamily="34" charset="77"/>
              <a:ea typeface="Open Sans" panose="020B0606030504020204" pitchFamily="34" charset="0"/>
              <a:cs typeface="Open Sans" panose="020B0606030504020204" pitchFamily="34" charset="0"/>
            </a:endParaRPr>
          </a:p>
          <a:p>
            <a:pPr algn="ctr">
              <a:spcBef>
                <a:spcPts val="200"/>
              </a:spcBef>
            </a:pPr>
            <a:endParaRPr lang="en-US" sz="1000" dirty="0">
              <a:solidFill>
                <a:srgbClr val="00B050"/>
              </a:solidFill>
              <a:latin typeface="Lato" panose="020F0502020204030203" pitchFamily="34" charset="77"/>
              <a:ea typeface="Open Sans" panose="020B0606030504020204" pitchFamily="34" charset="0"/>
              <a:cs typeface="Open Sans" panose="020B0606030504020204" pitchFamily="34" charset="0"/>
            </a:endParaRPr>
          </a:p>
        </p:txBody>
      </p:sp>
      <p:sp>
        <p:nvSpPr>
          <p:cNvPr id="53" name="TextBox 52">
            <a:extLst>
              <a:ext uri="{FF2B5EF4-FFF2-40B4-BE49-F238E27FC236}">
                <a16:creationId xmlns:a16="http://schemas.microsoft.com/office/drawing/2014/main" id="{C62D46AB-EAE8-6341-886E-80E97221E7FB}"/>
              </a:ext>
            </a:extLst>
          </p:cNvPr>
          <p:cNvSpPr txBox="1"/>
          <p:nvPr/>
        </p:nvSpPr>
        <p:spPr>
          <a:xfrm>
            <a:off x="2526358" y="6114263"/>
            <a:ext cx="1211730" cy="340534"/>
          </a:xfrm>
          <a:prstGeom prst="rect">
            <a:avLst/>
          </a:prstGeom>
          <a:noFill/>
        </p:spPr>
        <p:txBody>
          <a:bodyPr vert="horz" wrap="square" lIns="0" tIns="0" rIns="0" bIns="0" rtlCol="0" anchor="t">
            <a:noAutofit/>
          </a:bodyPr>
          <a:lstStyle/>
          <a:p>
            <a:pPr algn="ctr">
              <a:spcBef>
                <a:spcPts val="200"/>
              </a:spcBef>
            </a:pPr>
            <a:r>
              <a:rPr lang="en-US" sz="1000" b="1" dirty="0">
                <a:solidFill>
                  <a:srgbClr val="00B050"/>
                </a:solidFill>
                <a:latin typeface="Lato" panose="020F0502020204030203" pitchFamily="34" charset="77"/>
                <a:ea typeface="Open Sans" panose="020B0606030504020204" pitchFamily="34" charset="0"/>
                <a:cs typeface="Open Sans" panose="020B0606030504020204" pitchFamily="34" charset="0"/>
              </a:rPr>
              <a:t>Name</a:t>
            </a:r>
          </a:p>
          <a:p>
            <a:pPr algn="ctr">
              <a:spcBef>
                <a:spcPts val="200"/>
              </a:spcBef>
            </a:pPr>
            <a:r>
              <a:rPr lang="en-US" sz="1000" dirty="0">
                <a:solidFill>
                  <a:srgbClr val="00B050"/>
                </a:solidFill>
                <a:latin typeface="Lato" panose="020F0502020204030203" pitchFamily="34" charset="77"/>
                <a:ea typeface="Open Sans" panose="020B0606030504020204" pitchFamily="34" charset="0"/>
                <a:cs typeface="Open Sans" panose="020B0606030504020204" pitchFamily="34" charset="0"/>
              </a:rPr>
              <a:t>Role</a:t>
            </a:r>
          </a:p>
        </p:txBody>
      </p:sp>
      <p:sp>
        <p:nvSpPr>
          <p:cNvPr id="54" name="TextBox 53">
            <a:extLst>
              <a:ext uri="{FF2B5EF4-FFF2-40B4-BE49-F238E27FC236}">
                <a16:creationId xmlns:a16="http://schemas.microsoft.com/office/drawing/2014/main" id="{9A661967-9DD3-264E-A203-EF07C8015620}"/>
              </a:ext>
            </a:extLst>
          </p:cNvPr>
          <p:cNvSpPr txBox="1"/>
          <p:nvPr/>
        </p:nvSpPr>
        <p:spPr>
          <a:xfrm>
            <a:off x="4505910" y="6121890"/>
            <a:ext cx="1211730" cy="340534"/>
          </a:xfrm>
          <a:prstGeom prst="rect">
            <a:avLst/>
          </a:prstGeom>
          <a:noFill/>
        </p:spPr>
        <p:txBody>
          <a:bodyPr vert="horz" wrap="square" lIns="0" tIns="0" rIns="0" bIns="0" rtlCol="0" anchor="t">
            <a:noAutofit/>
          </a:bodyPr>
          <a:lstStyle/>
          <a:p>
            <a:pPr algn="ctr">
              <a:spcBef>
                <a:spcPts val="200"/>
              </a:spcBef>
            </a:pPr>
            <a:r>
              <a:rPr lang="en-US" sz="1000" b="1" dirty="0">
                <a:solidFill>
                  <a:srgbClr val="00B050"/>
                </a:solidFill>
                <a:latin typeface="Lato" panose="020F0502020204030203" pitchFamily="34" charset="77"/>
                <a:ea typeface="Open Sans" panose="020B0606030504020204" pitchFamily="34" charset="0"/>
                <a:cs typeface="Open Sans" panose="020B0606030504020204" pitchFamily="34" charset="0"/>
              </a:rPr>
              <a:t>Name</a:t>
            </a:r>
          </a:p>
          <a:p>
            <a:pPr algn="ctr">
              <a:spcBef>
                <a:spcPts val="200"/>
              </a:spcBef>
            </a:pPr>
            <a:r>
              <a:rPr lang="en-US" sz="1000" dirty="0">
                <a:solidFill>
                  <a:srgbClr val="00B050"/>
                </a:solidFill>
                <a:latin typeface="Lato" panose="020F0502020204030203" pitchFamily="34" charset="77"/>
                <a:ea typeface="Open Sans" panose="020B0606030504020204" pitchFamily="34" charset="0"/>
                <a:cs typeface="Open Sans" panose="020B0606030504020204" pitchFamily="34" charset="0"/>
              </a:rPr>
              <a:t>Role</a:t>
            </a:r>
          </a:p>
        </p:txBody>
      </p:sp>
      <p:sp>
        <p:nvSpPr>
          <p:cNvPr id="55" name="Oval 54">
            <a:extLst>
              <a:ext uri="{FF2B5EF4-FFF2-40B4-BE49-F238E27FC236}">
                <a16:creationId xmlns:a16="http://schemas.microsoft.com/office/drawing/2014/main" id="{73824EE2-596D-CA4B-96EF-2E8FFCA2493F}"/>
              </a:ext>
            </a:extLst>
          </p:cNvPr>
          <p:cNvSpPr/>
          <p:nvPr/>
        </p:nvSpPr>
        <p:spPr>
          <a:xfrm>
            <a:off x="2526358" y="4788077"/>
            <a:ext cx="1212351" cy="12123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8DA6C295-2A77-7946-9D8F-4DEB97527BED}"/>
              </a:ext>
            </a:extLst>
          </p:cNvPr>
          <p:cNvSpPr/>
          <p:nvPr/>
        </p:nvSpPr>
        <p:spPr>
          <a:xfrm>
            <a:off x="4505289" y="4754456"/>
            <a:ext cx="1212351" cy="12123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03223950-8E91-A144-BA46-8E42560AD149}"/>
              </a:ext>
            </a:extLst>
          </p:cNvPr>
          <p:cNvSpPr/>
          <p:nvPr/>
        </p:nvSpPr>
        <p:spPr>
          <a:xfrm>
            <a:off x="6640601" y="4754455"/>
            <a:ext cx="1212351" cy="12123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56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764C5-CB97-4551-AB4C-19B53D9702C8}"/>
              </a:ext>
            </a:extLst>
          </p:cNvPr>
          <p:cNvSpPr>
            <a:spLocks noGrp="1"/>
          </p:cNvSpPr>
          <p:nvPr>
            <p:ph type="title"/>
          </p:nvPr>
        </p:nvSpPr>
        <p:spPr/>
        <p:txBody>
          <a:bodyPr lIns="0" tIns="0" rIns="0" bIns="0" anchor="t">
            <a:noAutofit/>
          </a:bodyPr>
          <a:lstStyle/>
          <a:p>
            <a:r>
              <a:rPr lang="en-US">
                <a:latin typeface="Lato"/>
              </a:rPr>
              <a:t>Welcome message</a:t>
            </a:r>
            <a:endParaRPr lang="en-US"/>
          </a:p>
        </p:txBody>
      </p:sp>
      <p:sp>
        <p:nvSpPr>
          <p:cNvPr id="4" name="Slide Number Placeholder 3">
            <a:extLst>
              <a:ext uri="{FF2B5EF4-FFF2-40B4-BE49-F238E27FC236}">
                <a16:creationId xmlns:a16="http://schemas.microsoft.com/office/drawing/2014/main" id="{EE5A3B88-39E6-40B3-B4E8-228137D0068A}"/>
              </a:ext>
            </a:extLst>
          </p:cNvPr>
          <p:cNvSpPr>
            <a:spLocks noGrp="1"/>
          </p:cNvSpPr>
          <p:nvPr>
            <p:ph type="sldNum" sz="quarter" idx="14"/>
          </p:nvPr>
        </p:nvSpPr>
        <p:spPr/>
        <p:txBody>
          <a:bodyPr/>
          <a:lstStyle/>
          <a:p>
            <a:fld id="{815295A1-976B-814B-9086-58070A62ABA6}" type="slidenum">
              <a:rPr lang="en-GB" smtClean="0"/>
              <a:pPr/>
              <a:t>2</a:t>
            </a:fld>
            <a:endParaRPr lang="en-GB"/>
          </a:p>
        </p:txBody>
      </p:sp>
      <p:sp>
        <p:nvSpPr>
          <p:cNvPr id="6" name="Text Placeholder 5">
            <a:extLst>
              <a:ext uri="{FF2B5EF4-FFF2-40B4-BE49-F238E27FC236}">
                <a16:creationId xmlns:a16="http://schemas.microsoft.com/office/drawing/2014/main" id="{FA6FBDF4-FD68-4F8B-A84E-3E7AF710C5A6}"/>
              </a:ext>
            </a:extLst>
          </p:cNvPr>
          <p:cNvSpPr>
            <a:spLocks noGrp="1"/>
          </p:cNvSpPr>
          <p:nvPr>
            <p:ph type="body" sz="quarter" idx="15"/>
          </p:nvPr>
        </p:nvSpPr>
        <p:spPr>
          <a:xfrm>
            <a:off x="679083" y="1798541"/>
            <a:ext cx="3495161" cy="4179326"/>
          </a:xfrm>
        </p:spPr>
        <p:txBody>
          <a:bodyPr vert="horz" lIns="0" tIns="46800" rIns="0" bIns="0" rtlCol="0" anchor="t">
            <a:noAutofit/>
          </a:bodyPr>
          <a:lstStyle/>
          <a:p>
            <a:pPr>
              <a:lnSpc>
                <a:spcPct val="120000"/>
              </a:lnSpc>
            </a:pPr>
            <a:r>
              <a:rPr lang="en-GB" dirty="0">
                <a:latin typeface="Lato Light" panose="020F0302020204030203" pitchFamily="34" charset="0"/>
              </a:rPr>
              <a:t>This Onboarding Playbook is part of </a:t>
            </a:r>
            <a:r>
              <a:rPr lang="en-GB" dirty="0" err="1">
                <a:latin typeface="Lato Light" panose="020F0302020204030203" pitchFamily="34" charset="0"/>
              </a:rPr>
              <a:t>xxxx</a:t>
            </a:r>
            <a:endParaRPr lang="en-US" dirty="0">
              <a:latin typeface="Lato Light" panose="020F0302020204030203" pitchFamily="34" charset="0"/>
            </a:endParaRPr>
          </a:p>
        </p:txBody>
      </p:sp>
      <p:sp>
        <p:nvSpPr>
          <p:cNvPr id="7" name="Text Placeholder 6">
            <a:extLst>
              <a:ext uri="{FF2B5EF4-FFF2-40B4-BE49-F238E27FC236}">
                <a16:creationId xmlns:a16="http://schemas.microsoft.com/office/drawing/2014/main" id="{7BF3944A-B80A-2941-80E3-8B4AB319DFE9}"/>
              </a:ext>
            </a:extLst>
          </p:cNvPr>
          <p:cNvSpPr>
            <a:spLocks noGrp="1"/>
          </p:cNvSpPr>
          <p:nvPr>
            <p:ph type="body" idx="13"/>
          </p:nvPr>
        </p:nvSpPr>
        <p:spPr>
          <a:xfrm>
            <a:off x="4345972" y="1908204"/>
            <a:ext cx="6660000" cy="3960000"/>
          </a:xfrm>
        </p:spPr>
        <p:txBody>
          <a:bodyPr/>
          <a:lstStyle/>
          <a:p>
            <a:r>
              <a:rPr lang="en-US" dirty="0"/>
              <a:t>(add some images of the materials you are developing here)</a:t>
            </a:r>
          </a:p>
        </p:txBody>
      </p:sp>
      <p:pic>
        <p:nvPicPr>
          <p:cNvPr id="18" name="Content Placeholder 12">
            <a:extLst>
              <a:ext uri="{FF2B5EF4-FFF2-40B4-BE49-F238E27FC236}">
                <a16:creationId xmlns:a16="http://schemas.microsoft.com/office/drawing/2014/main" id="{1E9B13B6-326F-804B-AC6D-068E42D55F1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942723" y="2251131"/>
            <a:ext cx="4238840" cy="3877347"/>
          </a:xfrm>
          <a:prstGeom prst="rect">
            <a:avLst/>
          </a:prstGeom>
        </p:spPr>
      </p:pic>
      <p:pic>
        <p:nvPicPr>
          <p:cNvPr id="21" name="Picture 20" descr="A close up of a logo&#10;&#10;Description automatically generated">
            <a:extLst>
              <a:ext uri="{FF2B5EF4-FFF2-40B4-BE49-F238E27FC236}">
                <a16:creationId xmlns:a16="http://schemas.microsoft.com/office/drawing/2014/main" id="{10621E9B-20C4-7148-8C99-5BAEB51FE1A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45972" y="2255741"/>
            <a:ext cx="3803112" cy="3960000"/>
          </a:xfrm>
          <a:prstGeom prst="rect">
            <a:avLst/>
          </a:prstGeom>
        </p:spPr>
      </p:pic>
    </p:spTree>
    <p:extLst>
      <p:ext uri="{BB962C8B-B14F-4D97-AF65-F5344CB8AC3E}">
        <p14:creationId xmlns:p14="http://schemas.microsoft.com/office/powerpoint/2010/main" val="2602660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138EA-0171-8144-8D3A-4A2F006E53DA}"/>
              </a:ext>
            </a:extLst>
          </p:cNvPr>
          <p:cNvSpPr>
            <a:spLocks noGrp="1"/>
          </p:cNvSpPr>
          <p:nvPr>
            <p:ph type="title"/>
          </p:nvPr>
        </p:nvSpPr>
        <p:spPr/>
        <p:txBody>
          <a:bodyPr/>
          <a:lstStyle/>
          <a:p>
            <a:r>
              <a:rPr lang="en-US" dirty="0"/>
              <a:t>[Your company] Onboarding Experience</a:t>
            </a:r>
          </a:p>
        </p:txBody>
      </p:sp>
      <p:sp>
        <p:nvSpPr>
          <p:cNvPr id="7" name="Slide Number Placeholder 6">
            <a:extLst>
              <a:ext uri="{FF2B5EF4-FFF2-40B4-BE49-F238E27FC236}">
                <a16:creationId xmlns:a16="http://schemas.microsoft.com/office/drawing/2014/main" id="{623A66BD-D839-4546-A389-DA595A718F05}"/>
              </a:ext>
            </a:extLst>
          </p:cNvPr>
          <p:cNvSpPr>
            <a:spLocks noGrp="1"/>
          </p:cNvSpPr>
          <p:nvPr>
            <p:ph type="sldNum" sz="quarter" idx="19"/>
          </p:nvPr>
        </p:nvSpPr>
        <p:spPr/>
        <p:txBody>
          <a:bodyPr/>
          <a:lstStyle/>
          <a:p>
            <a:fld id="{815295A1-976B-814B-9086-58070A62ABA6}" type="slidenum">
              <a:rPr lang="en-GB" smtClean="0"/>
              <a:pPr/>
              <a:t>3</a:t>
            </a:fld>
            <a:endParaRPr lang="en-GB"/>
          </a:p>
        </p:txBody>
      </p:sp>
      <p:sp>
        <p:nvSpPr>
          <p:cNvPr id="8" name="Text Placeholder 2">
            <a:extLst>
              <a:ext uri="{FF2B5EF4-FFF2-40B4-BE49-F238E27FC236}">
                <a16:creationId xmlns:a16="http://schemas.microsoft.com/office/drawing/2014/main" id="{C61884EB-1FE7-5F42-BCE8-37B06A540EF1}"/>
              </a:ext>
            </a:extLst>
          </p:cNvPr>
          <p:cNvSpPr>
            <a:spLocks noGrp="1"/>
          </p:cNvSpPr>
          <p:nvPr/>
        </p:nvSpPr>
        <p:spPr>
          <a:xfrm>
            <a:off x="5137844" y="633632"/>
            <a:ext cx="5488434" cy="4157911"/>
          </a:xfrm>
          <a:prstGeom prst="rect">
            <a:avLst/>
          </a:prstGeom>
        </p:spPr>
        <p:txBody>
          <a:bodyPr vert="horz" lIns="0" tIns="46800" rIns="0" bIns="0" rtlCol="0" anchor="t">
            <a:noAutofit/>
          </a:bodyPr>
          <a:lstStyle>
            <a:lvl1pPr marL="234900" indent="-306900" algn="l" defTabSz="914400" rtl="0" eaLnBrk="1" latinLnBrk="0" hangingPunct="1">
              <a:lnSpc>
                <a:spcPct val="100000"/>
              </a:lnSpc>
              <a:spcBef>
                <a:spcPts val="0"/>
              </a:spcBef>
              <a:spcAft>
                <a:spcPts val="800"/>
              </a:spcAft>
              <a:buClr>
                <a:schemeClr val="accent1">
                  <a:lumMod val="75000"/>
                </a:schemeClr>
              </a:buClr>
              <a:buSzPct val="120000"/>
              <a:buFont typeface="+mj-lt"/>
              <a:buAutoNum type="arabicPeriod"/>
              <a:defRPr sz="1200" b="0" i="0" kern="1200">
                <a:solidFill>
                  <a:srgbClr val="2E354D"/>
                </a:solidFill>
                <a:latin typeface="Lato Light" panose="020F0302020204030203" pitchFamily="34" charset="77"/>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rgbClr val="2E354D"/>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rgbClr val="2E354D"/>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rgbClr val="2E354D"/>
                </a:solidFill>
                <a:latin typeface="Lato Light" panose="020F0502020204030203" pitchFamily="34" charset="0"/>
                <a:ea typeface="Lato Light" panose="020F0502020204030203" pitchFamily="34" charset="0"/>
                <a:cs typeface="Lato Light" panose="020F0502020204030203" pitchFamily="34" charset="0"/>
              </a:defRPr>
            </a:lvl4pPr>
            <a:lvl5pPr marL="2171700" indent="-342900"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rgbClr val="2E354D"/>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400" dirty="0">
                <a:solidFill>
                  <a:schemeClr val="accent1"/>
                </a:solidFill>
                <a:latin typeface="Lato"/>
              </a:rPr>
              <a:t>1. </a:t>
            </a:r>
            <a:r>
              <a:rPr lang="en-GB" sz="1400" b="1" dirty="0">
                <a:latin typeface="Lato Light"/>
              </a:rPr>
              <a:t>Introduction</a:t>
            </a:r>
            <a:endParaRPr lang="en-GB" sz="1000" dirty="0"/>
          </a:p>
          <a:p>
            <a:pPr marL="0" indent="0">
              <a:buNone/>
            </a:pPr>
            <a:r>
              <a:rPr lang="en-GB" sz="1400" b="1" dirty="0">
                <a:solidFill>
                  <a:schemeClr val="accent1"/>
                </a:solidFill>
                <a:latin typeface="Lato Light"/>
              </a:rPr>
              <a:t>2. </a:t>
            </a:r>
            <a:r>
              <a:rPr lang="en-GB" sz="1400" b="1" dirty="0">
                <a:latin typeface="Lato Light"/>
              </a:rPr>
              <a:t>The fellowship of the new joiner</a:t>
            </a:r>
          </a:p>
          <a:p>
            <a:pPr marL="180975" indent="0">
              <a:lnSpc>
                <a:spcPts val="1780"/>
              </a:lnSpc>
              <a:spcAft>
                <a:spcPts val="0"/>
              </a:spcAft>
              <a:buNone/>
            </a:pPr>
            <a:r>
              <a:rPr lang="en-GB" dirty="0">
                <a:latin typeface="Lato Light"/>
              </a:rPr>
              <a:t>2.1 Recruiters / HR Advisors</a:t>
            </a:r>
          </a:p>
          <a:p>
            <a:pPr marL="180975" indent="0">
              <a:lnSpc>
                <a:spcPts val="1780"/>
              </a:lnSpc>
              <a:spcAft>
                <a:spcPts val="0"/>
              </a:spcAft>
              <a:buNone/>
            </a:pPr>
            <a:r>
              <a:rPr lang="en-GB" dirty="0">
                <a:latin typeface="Lato Light"/>
              </a:rPr>
              <a:t>2.2 Buddies / Peers</a:t>
            </a:r>
          </a:p>
          <a:p>
            <a:pPr marL="180975" indent="0">
              <a:lnSpc>
                <a:spcPts val="1780"/>
              </a:lnSpc>
              <a:spcAft>
                <a:spcPts val="0"/>
              </a:spcAft>
              <a:buNone/>
            </a:pPr>
            <a:r>
              <a:rPr lang="en-GB" dirty="0">
                <a:latin typeface="Lato Light"/>
              </a:rPr>
              <a:t>2.3 Counsellors / Mentors</a:t>
            </a:r>
          </a:p>
          <a:p>
            <a:pPr marL="180975" indent="0">
              <a:lnSpc>
                <a:spcPts val="1780"/>
              </a:lnSpc>
              <a:spcAft>
                <a:spcPts val="0"/>
              </a:spcAft>
              <a:buNone/>
            </a:pPr>
            <a:r>
              <a:rPr lang="en-GB" dirty="0">
                <a:latin typeface="Lato Light"/>
              </a:rPr>
              <a:t>2.4 Engagement Managers</a:t>
            </a:r>
          </a:p>
          <a:p>
            <a:pPr marL="180975" indent="0">
              <a:lnSpc>
                <a:spcPts val="1780"/>
              </a:lnSpc>
              <a:spcAft>
                <a:spcPts val="0"/>
              </a:spcAft>
              <a:buNone/>
            </a:pPr>
            <a:r>
              <a:rPr lang="en-GB" dirty="0">
                <a:latin typeface="Lato Light"/>
              </a:rPr>
              <a:t>2.5 Directors</a:t>
            </a:r>
            <a:br>
              <a:rPr lang="en-GB" dirty="0">
                <a:latin typeface="Lato Light"/>
              </a:rPr>
            </a:br>
            <a:r>
              <a:rPr lang="en-GB" dirty="0">
                <a:latin typeface="Lato Light"/>
              </a:rPr>
              <a:t>2.6 Operations Leads (Ops, IT)</a:t>
            </a:r>
          </a:p>
          <a:p>
            <a:pPr marL="180975" indent="0">
              <a:lnSpc>
                <a:spcPts val="1780"/>
              </a:lnSpc>
              <a:spcAft>
                <a:spcPts val="0"/>
              </a:spcAft>
              <a:buNone/>
            </a:pPr>
            <a:endParaRPr lang="en-GB" dirty="0">
              <a:latin typeface="Lato Light"/>
            </a:endParaRPr>
          </a:p>
          <a:p>
            <a:pPr marL="0" indent="0">
              <a:lnSpc>
                <a:spcPts val="1780"/>
              </a:lnSpc>
              <a:buNone/>
            </a:pPr>
            <a:r>
              <a:rPr lang="en-GB" sz="1400" b="1" dirty="0">
                <a:solidFill>
                  <a:schemeClr val="accent1"/>
                </a:solidFill>
                <a:latin typeface="Lato Light"/>
              </a:rPr>
              <a:t>3. </a:t>
            </a:r>
            <a:r>
              <a:rPr lang="en-GB" sz="1400" b="1" dirty="0">
                <a:latin typeface="Lato Light"/>
              </a:rPr>
              <a:t>How you can make my onboarding experience even better…</a:t>
            </a:r>
          </a:p>
          <a:p>
            <a:pPr marL="180975" lvl="0" indent="0">
              <a:lnSpc>
                <a:spcPts val="1780"/>
              </a:lnSpc>
              <a:spcAft>
                <a:spcPts val="0"/>
              </a:spcAft>
              <a:buClrTx/>
              <a:buSzTx/>
              <a:buNone/>
            </a:pPr>
            <a:r>
              <a:rPr lang="en-GB" dirty="0">
                <a:solidFill>
                  <a:srgbClr val="2E344D"/>
                </a:solidFill>
                <a:latin typeface="Lato Light"/>
                <a:ea typeface="+mn-ea"/>
                <a:cs typeface="+mn-cs"/>
              </a:rPr>
              <a:t>3.1 Micro actions</a:t>
            </a:r>
          </a:p>
          <a:p>
            <a:pPr marL="180975" lvl="0" indent="0">
              <a:lnSpc>
                <a:spcPts val="1780"/>
              </a:lnSpc>
              <a:spcAft>
                <a:spcPts val="0"/>
              </a:spcAft>
              <a:buClrTx/>
              <a:buSzTx/>
              <a:buNone/>
            </a:pPr>
            <a:r>
              <a:rPr lang="en-GB" dirty="0">
                <a:solidFill>
                  <a:srgbClr val="2E344D"/>
                </a:solidFill>
                <a:latin typeface="Lato Light"/>
                <a:ea typeface="+mn-ea"/>
                <a:cs typeface="+mn-cs"/>
              </a:rPr>
              <a:t>3.2 Rules we onboard by…</a:t>
            </a:r>
          </a:p>
          <a:p>
            <a:pPr marL="180975" lvl="0" indent="0">
              <a:lnSpc>
                <a:spcPts val="1780"/>
              </a:lnSpc>
              <a:spcAft>
                <a:spcPts val="0"/>
              </a:spcAft>
              <a:buClrTx/>
              <a:buSzTx/>
              <a:buNone/>
            </a:pPr>
            <a:r>
              <a:rPr lang="en-GB" dirty="0">
                <a:solidFill>
                  <a:srgbClr val="2E344D"/>
                </a:solidFill>
                <a:latin typeface="Lato Light"/>
                <a:ea typeface="+mn-ea"/>
                <a:cs typeface="+mn-cs"/>
              </a:rPr>
              <a:t>3.3 Contact us</a:t>
            </a:r>
          </a:p>
          <a:p>
            <a:pPr marL="180975" lvl="0" indent="0">
              <a:lnSpc>
                <a:spcPts val="1780"/>
              </a:lnSpc>
              <a:spcAft>
                <a:spcPts val="0"/>
              </a:spcAft>
              <a:buClrTx/>
              <a:buSzTx/>
              <a:buNone/>
            </a:pPr>
            <a:endParaRPr lang="en-GB" sz="1400" b="1" dirty="0">
              <a:latin typeface="Lato Light"/>
            </a:endParaRPr>
          </a:p>
          <a:p>
            <a:pPr marL="0" indent="0">
              <a:lnSpc>
                <a:spcPts val="1120"/>
              </a:lnSpc>
              <a:buNone/>
            </a:pPr>
            <a:endParaRPr lang="en-GB" sz="1400" b="1" dirty="0">
              <a:latin typeface="Lato Light"/>
            </a:endParaRPr>
          </a:p>
          <a:p>
            <a:pPr marL="0" indent="0">
              <a:lnSpc>
                <a:spcPts val="1120"/>
              </a:lnSpc>
              <a:buNone/>
            </a:pPr>
            <a:endParaRPr lang="en-GB" sz="1400" b="1" dirty="0">
              <a:latin typeface="Lato Light"/>
            </a:endParaRPr>
          </a:p>
          <a:p>
            <a:pPr marL="0" indent="0">
              <a:lnSpc>
                <a:spcPts val="1120"/>
              </a:lnSpc>
              <a:buNone/>
            </a:pPr>
            <a:endParaRPr lang="en-GB" sz="1400" b="1" dirty="0">
              <a:latin typeface="Lato Light"/>
            </a:endParaRPr>
          </a:p>
          <a:p>
            <a:pPr marL="0" indent="0">
              <a:lnSpc>
                <a:spcPts val="1120"/>
              </a:lnSpc>
              <a:spcAft>
                <a:spcPts val="0"/>
              </a:spcAft>
              <a:buNone/>
            </a:pPr>
            <a:endParaRPr lang="en-GB" sz="1400" b="1" dirty="0">
              <a:latin typeface="Lato Light"/>
            </a:endParaRPr>
          </a:p>
          <a:p>
            <a:pPr marL="0" indent="0">
              <a:lnSpc>
                <a:spcPts val="1120"/>
              </a:lnSpc>
              <a:buNone/>
            </a:pPr>
            <a:r>
              <a:rPr lang="en-GB" sz="1400" b="1" dirty="0">
                <a:latin typeface="Lato Light"/>
              </a:rPr>
              <a:t>How to use this playbook</a:t>
            </a:r>
            <a:endParaRPr lang="en-GB" sz="1400" b="1" dirty="0"/>
          </a:p>
        </p:txBody>
      </p:sp>
      <p:sp>
        <p:nvSpPr>
          <p:cNvPr id="5" name="Text Placeholder 2">
            <a:extLst>
              <a:ext uri="{FF2B5EF4-FFF2-40B4-BE49-F238E27FC236}">
                <a16:creationId xmlns:a16="http://schemas.microsoft.com/office/drawing/2014/main" id="{F0698EE8-D450-4631-942C-D514F3776DF6}"/>
              </a:ext>
            </a:extLst>
          </p:cNvPr>
          <p:cNvSpPr>
            <a:spLocks noGrp="1"/>
          </p:cNvSpPr>
          <p:nvPr/>
        </p:nvSpPr>
        <p:spPr>
          <a:xfrm>
            <a:off x="8449843" y="369631"/>
            <a:ext cx="3640434" cy="1974814"/>
          </a:xfrm>
          <a:prstGeom prst="rect">
            <a:avLst/>
          </a:prstGeom>
        </p:spPr>
        <p:txBody>
          <a:bodyPr vert="horz" lIns="0" tIns="46800" rIns="0" bIns="0" rtlCol="0" anchor="t">
            <a:noAutofit/>
          </a:bodyPr>
          <a:lstStyle>
            <a:lvl1pPr marL="234900" indent="-306900" algn="l" defTabSz="914400" rtl="0" eaLnBrk="1" latinLnBrk="0" hangingPunct="1">
              <a:lnSpc>
                <a:spcPct val="100000"/>
              </a:lnSpc>
              <a:spcBef>
                <a:spcPts val="0"/>
              </a:spcBef>
              <a:spcAft>
                <a:spcPts val="800"/>
              </a:spcAft>
              <a:buClr>
                <a:schemeClr val="accent1">
                  <a:lumMod val="75000"/>
                </a:schemeClr>
              </a:buClr>
              <a:buSzPct val="120000"/>
              <a:buFont typeface="+mj-lt"/>
              <a:buAutoNum type="arabicPeriod"/>
              <a:defRPr sz="1200" b="0" i="0" kern="1200">
                <a:solidFill>
                  <a:srgbClr val="2E354D"/>
                </a:solidFill>
                <a:latin typeface="Lato Light" panose="020F0302020204030203" pitchFamily="34" charset="77"/>
                <a:ea typeface="Lato" panose="020F0502020204030203" pitchFamily="34" charset="0"/>
                <a:cs typeface="Lato" panose="020F0502020204030203" pitchFamily="34" charset="0"/>
              </a:defRPr>
            </a:lvl1pPr>
            <a:lvl2pPr marL="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1200" b="0" i="0" kern="1200">
                <a:solidFill>
                  <a:srgbClr val="2E354D"/>
                </a:solidFill>
                <a:latin typeface="Lato Light" panose="020F0502020204030203" pitchFamily="34" charset="0"/>
                <a:ea typeface="Lato Light" panose="020F0502020204030203" pitchFamily="34" charset="0"/>
                <a:cs typeface="Lato Light" panose="020F0502020204030203" pitchFamily="34" charset="0"/>
              </a:defRPr>
            </a:lvl2pPr>
            <a:lvl3pPr marL="135450" indent="-13545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Char char="•"/>
              <a:tabLst/>
              <a:defRPr sz="1200" b="0" i="0" kern="1200">
                <a:solidFill>
                  <a:srgbClr val="2E354D"/>
                </a:solidFill>
                <a:latin typeface="Lato Light" panose="020F0502020204030203" pitchFamily="34" charset="0"/>
                <a:ea typeface="Lato Light" panose="020F0502020204030203" pitchFamily="34" charset="0"/>
                <a:cs typeface="Lato Light" panose="020F0502020204030203" pitchFamily="34" charset="0"/>
              </a:defRPr>
            </a:lvl3pPr>
            <a:lvl4pPr marL="298400" marR="0" indent="-13545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Char char="o"/>
              <a:tabLst/>
              <a:defRPr sz="1200" b="0" i="0" kern="1200">
                <a:solidFill>
                  <a:srgbClr val="2E354D"/>
                </a:solidFill>
                <a:latin typeface="Lato Light" panose="020F0502020204030203" pitchFamily="34" charset="0"/>
                <a:ea typeface="Lato Light" panose="020F0502020204030203" pitchFamily="34" charset="0"/>
                <a:cs typeface="Lato Light" panose="020F0502020204030203" pitchFamily="34" charset="0"/>
              </a:defRPr>
            </a:lvl4pPr>
            <a:lvl5pPr marL="2171700" indent="-342900" algn="l" defTabSz="914400" rtl="0" eaLnBrk="1" latinLnBrk="0" hangingPunct="1">
              <a:lnSpc>
                <a:spcPct val="120000"/>
              </a:lnSpc>
              <a:spcBef>
                <a:spcPts val="0"/>
              </a:spcBef>
              <a:spcAft>
                <a:spcPts val="400"/>
              </a:spcAft>
              <a:buClr>
                <a:srgbClr val="60CC79"/>
              </a:buClr>
              <a:buFont typeface="+mj-lt"/>
              <a:buAutoNum type="arabicPeriod"/>
              <a:tabLst/>
              <a:defRPr sz="1200" b="0" i="0" kern="1200">
                <a:solidFill>
                  <a:srgbClr val="2E354D"/>
                </a:solidFill>
                <a:latin typeface="Lato Light" panose="020F0502020204030203" pitchFamily="34" charset="0"/>
                <a:ea typeface="Lato Light" panose="020F0502020204030203" pitchFamily="34" charset="0"/>
                <a:cs typeface="Lato Light" panose="020F050202020403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1120"/>
              </a:lnSpc>
              <a:buNone/>
            </a:pPr>
            <a:endParaRPr lang="en-GB" sz="900" b="1">
              <a:latin typeface="Lato Light"/>
            </a:endParaRPr>
          </a:p>
          <a:p>
            <a:pPr marL="0" indent="0">
              <a:lnSpc>
                <a:spcPts val="1120"/>
              </a:lnSpc>
              <a:buNone/>
            </a:pPr>
            <a:endParaRPr lang="en-GB" sz="900">
              <a:latin typeface="Lato Light"/>
            </a:endParaRPr>
          </a:p>
          <a:p>
            <a:pPr marL="0" indent="0">
              <a:lnSpc>
                <a:spcPts val="1120"/>
              </a:lnSpc>
              <a:buNone/>
            </a:pPr>
            <a:endParaRPr lang="en-GB" sz="900">
              <a:latin typeface="Lato Light"/>
            </a:endParaRPr>
          </a:p>
          <a:p>
            <a:pPr marL="0" indent="0">
              <a:lnSpc>
                <a:spcPts val="1120"/>
              </a:lnSpc>
              <a:buNone/>
            </a:pPr>
            <a:endParaRPr lang="en-GB" sz="900" b="1"/>
          </a:p>
        </p:txBody>
      </p:sp>
      <p:pic>
        <p:nvPicPr>
          <p:cNvPr id="6" name="Graphic 5" descr="Lightbulb">
            <a:hlinkClick r:id="rId2" action="ppaction://hlinksldjump" tooltip="Small gestures that act as social signals – coined by culture transformation firm SYPartners."/>
            <a:extLst>
              <a:ext uri="{FF2B5EF4-FFF2-40B4-BE49-F238E27FC236}">
                <a16:creationId xmlns:a16="http://schemas.microsoft.com/office/drawing/2014/main" id="{F65FF8A6-F567-4CDC-8B09-91032190735E}"/>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479618" y="5441288"/>
            <a:ext cx="316805" cy="316805"/>
          </a:xfrm>
          <a:prstGeom prst="rect">
            <a:avLst/>
          </a:prstGeom>
        </p:spPr>
      </p:pic>
      <p:sp>
        <p:nvSpPr>
          <p:cNvPr id="13" name="Rectangle 12">
            <a:extLst>
              <a:ext uri="{FF2B5EF4-FFF2-40B4-BE49-F238E27FC236}">
                <a16:creationId xmlns:a16="http://schemas.microsoft.com/office/drawing/2014/main" id="{D4E04CFF-64F8-47CF-A303-938880536BAB}"/>
              </a:ext>
            </a:extLst>
          </p:cNvPr>
          <p:cNvSpPr/>
          <p:nvPr/>
        </p:nvSpPr>
        <p:spPr>
          <a:xfrm>
            <a:off x="5733124" y="5396115"/>
            <a:ext cx="5674926" cy="461665"/>
          </a:xfrm>
          <a:prstGeom prst="rect">
            <a:avLst/>
          </a:prstGeom>
        </p:spPr>
        <p:txBody>
          <a:bodyPr wrap="square" anchor="t">
            <a:spAutoFit/>
          </a:bodyPr>
          <a:lstStyle/>
          <a:p>
            <a:r>
              <a:rPr lang="en-GB" sz="1200" b="1">
                <a:latin typeface="Lato Light"/>
              </a:rPr>
              <a:t>Micro actions</a:t>
            </a:r>
          </a:p>
          <a:p>
            <a:r>
              <a:rPr lang="en-GB" sz="1200">
                <a:latin typeface="Lato Light"/>
              </a:rPr>
              <a:t>Small, positive actions which can lead to macro changes. </a:t>
            </a:r>
            <a:r>
              <a:rPr lang="en-GB" sz="1200" u="sng">
                <a:solidFill>
                  <a:srgbClr val="0070C0"/>
                </a:solidFill>
                <a:latin typeface="Lato Light"/>
                <a:hlinkClick r:id="rId2" action="ppaction://hlinksldjump" tooltip="Small gestures that act as social signals – coined by culture transformation firm SYPartners.">
                  <a:extLst>
                    <a:ext uri="{A12FA001-AC4F-418D-AE19-62706E023703}">
                      <ahyp:hlinkClr xmlns:ahyp="http://schemas.microsoft.com/office/drawing/2018/hyperlinkcolor" val="tx"/>
                    </a:ext>
                  </a:extLst>
                </a:hlinkClick>
              </a:rPr>
              <a:t>Read more.</a:t>
            </a:r>
            <a:endParaRPr lang="en-GB" sz="1200" u="sng">
              <a:solidFill>
                <a:srgbClr val="0070C0"/>
              </a:solidFill>
              <a:latin typeface="Lato Light"/>
            </a:endParaRPr>
          </a:p>
        </p:txBody>
      </p:sp>
      <p:pic>
        <p:nvPicPr>
          <p:cNvPr id="10" name="Graphic 9" descr="Ribbon">
            <a:extLst>
              <a:ext uri="{FF2B5EF4-FFF2-40B4-BE49-F238E27FC236}">
                <a16:creationId xmlns:a16="http://schemas.microsoft.com/office/drawing/2014/main" id="{0E2AFE18-A084-48D7-BB6E-C127E2979AED}"/>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479618" y="5882666"/>
            <a:ext cx="316805" cy="316805"/>
          </a:xfrm>
          <a:prstGeom prst="rect">
            <a:avLst/>
          </a:prstGeom>
        </p:spPr>
      </p:pic>
      <p:sp>
        <p:nvSpPr>
          <p:cNvPr id="18" name="Rectangle 17">
            <a:extLst>
              <a:ext uri="{FF2B5EF4-FFF2-40B4-BE49-F238E27FC236}">
                <a16:creationId xmlns:a16="http://schemas.microsoft.com/office/drawing/2014/main" id="{8E5EFB12-E0FF-4766-A9F2-DC058197393E}"/>
              </a:ext>
            </a:extLst>
          </p:cNvPr>
          <p:cNvSpPr/>
          <p:nvPr/>
        </p:nvSpPr>
        <p:spPr>
          <a:xfrm>
            <a:off x="5733123" y="5835428"/>
            <a:ext cx="5293474" cy="461665"/>
          </a:xfrm>
          <a:prstGeom prst="rect">
            <a:avLst/>
          </a:prstGeom>
        </p:spPr>
        <p:txBody>
          <a:bodyPr wrap="square" anchor="t">
            <a:spAutoFit/>
          </a:bodyPr>
          <a:lstStyle/>
          <a:p>
            <a:r>
              <a:rPr lang="en-GB" sz="1200" b="1">
                <a:latin typeface="Lato Light"/>
              </a:rPr>
              <a:t>Milestones</a:t>
            </a:r>
          </a:p>
          <a:p>
            <a:r>
              <a:rPr lang="en-GB" sz="1200">
                <a:latin typeface="Lato Light"/>
              </a:rPr>
              <a:t>Every new joiner’s rite of passage. Like completing your first IT induction.</a:t>
            </a:r>
            <a:r>
              <a:rPr lang="en-GB" sz="1000">
                <a:latin typeface="Lato Light"/>
              </a:rPr>
              <a:t> </a:t>
            </a:r>
          </a:p>
        </p:txBody>
      </p:sp>
      <p:pic>
        <p:nvPicPr>
          <p:cNvPr id="12" name="Graphic 11" descr="Paperclip">
            <a:extLst>
              <a:ext uri="{FF2B5EF4-FFF2-40B4-BE49-F238E27FC236}">
                <a16:creationId xmlns:a16="http://schemas.microsoft.com/office/drawing/2014/main" id="{0174A003-9045-42D9-8CF4-982366BFA4FF}"/>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478552" y="6321979"/>
            <a:ext cx="316805" cy="316805"/>
          </a:xfrm>
          <a:prstGeom prst="rect">
            <a:avLst/>
          </a:prstGeom>
        </p:spPr>
      </p:pic>
      <p:sp>
        <p:nvSpPr>
          <p:cNvPr id="19" name="Rectangle 18">
            <a:extLst>
              <a:ext uri="{FF2B5EF4-FFF2-40B4-BE49-F238E27FC236}">
                <a16:creationId xmlns:a16="http://schemas.microsoft.com/office/drawing/2014/main" id="{7C389D79-D67B-492E-883B-40470057572A}"/>
              </a:ext>
            </a:extLst>
          </p:cNvPr>
          <p:cNvSpPr/>
          <p:nvPr/>
        </p:nvSpPr>
        <p:spPr>
          <a:xfrm>
            <a:off x="5733123" y="6280711"/>
            <a:ext cx="3058492" cy="461665"/>
          </a:xfrm>
          <a:prstGeom prst="rect">
            <a:avLst/>
          </a:prstGeom>
        </p:spPr>
        <p:txBody>
          <a:bodyPr wrap="square" anchor="t">
            <a:spAutoFit/>
          </a:bodyPr>
          <a:lstStyle/>
          <a:p>
            <a:r>
              <a:rPr lang="en-GB" sz="1200" b="1">
                <a:latin typeface="Lato Light"/>
              </a:rPr>
              <a:t>Attachments</a:t>
            </a:r>
          </a:p>
          <a:p>
            <a:r>
              <a:rPr lang="en-GB" sz="1200">
                <a:latin typeface="Lato Light"/>
              </a:rPr>
              <a:t>You should check these out.</a:t>
            </a:r>
          </a:p>
        </p:txBody>
      </p:sp>
      <p:grpSp>
        <p:nvGrpSpPr>
          <p:cNvPr id="36" name="Group 35">
            <a:extLst>
              <a:ext uri="{FF2B5EF4-FFF2-40B4-BE49-F238E27FC236}">
                <a16:creationId xmlns:a16="http://schemas.microsoft.com/office/drawing/2014/main" id="{9DCAA1ED-DE9D-417E-BD2B-D2515F08EEE9}"/>
              </a:ext>
            </a:extLst>
          </p:cNvPr>
          <p:cNvGrpSpPr/>
          <p:nvPr/>
        </p:nvGrpSpPr>
        <p:grpSpPr>
          <a:xfrm>
            <a:off x="10634029" y="6240562"/>
            <a:ext cx="734439" cy="465796"/>
            <a:chOff x="10646423" y="6240562"/>
            <a:chExt cx="734439" cy="465796"/>
          </a:xfrm>
        </p:grpSpPr>
        <p:pic>
          <p:nvPicPr>
            <p:cNvPr id="27" name="Graphic 26">
              <a:hlinkClick r:id="" action="ppaction://hlinkshowjump?jump=lastslideviewed"/>
              <a:extLst>
                <a:ext uri="{FF2B5EF4-FFF2-40B4-BE49-F238E27FC236}">
                  <a16:creationId xmlns:a16="http://schemas.microsoft.com/office/drawing/2014/main" id="{30FEB2CB-3345-4F91-8C0D-A2518422844E}"/>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l="19780" t="22724" r="21895" b="18952"/>
            <a:stretch/>
          </p:blipFill>
          <p:spPr>
            <a:xfrm flipH="1">
              <a:off x="10845433" y="6473671"/>
              <a:ext cx="232688" cy="232687"/>
            </a:xfrm>
            <a:prstGeom prst="rect">
              <a:avLst/>
            </a:prstGeom>
          </p:spPr>
        </p:pic>
        <p:sp>
          <p:nvSpPr>
            <p:cNvPr id="23" name="Rectangle 22">
              <a:extLst>
                <a:ext uri="{FF2B5EF4-FFF2-40B4-BE49-F238E27FC236}">
                  <a16:creationId xmlns:a16="http://schemas.microsoft.com/office/drawing/2014/main" id="{CDAB0045-2062-46CD-8B95-E17F9536E72B}"/>
                </a:ext>
              </a:extLst>
            </p:cNvPr>
            <p:cNvSpPr/>
            <p:nvPr/>
          </p:nvSpPr>
          <p:spPr>
            <a:xfrm>
              <a:off x="10646423" y="6240562"/>
              <a:ext cx="734439" cy="246015"/>
            </a:xfrm>
            <a:prstGeom prst="rect">
              <a:avLst/>
            </a:prstGeom>
          </p:spPr>
          <p:txBody>
            <a:bodyPr wrap="square">
              <a:spAutoFit/>
            </a:bodyPr>
            <a:lstStyle/>
            <a:p>
              <a:r>
                <a:rPr lang="en-GB" sz="1000" b="1" dirty="0">
                  <a:latin typeface="Lato Light"/>
                </a:rPr>
                <a:t>Go back</a:t>
              </a:r>
              <a:endParaRPr lang="en-GB" sz="1000" dirty="0">
                <a:latin typeface="Lato Light"/>
              </a:endParaRPr>
            </a:p>
          </p:txBody>
        </p:sp>
      </p:grpSp>
      <p:grpSp>
        <p:nvGrpSpPr>
          <p:cNvPr id="15" name="Group 14">
            <a:extLst>
              <a:ext uri="{FF2B5EF4-FFF2-40B4-BE49-F238E27FC236}">
                <a16:creationId xmlns:a16="http://schemas.microsoft.com/office/drawing/2014/main" id="{E2BA4216-CA60-4F63-BB0A-3D88575F684B}"/>
              </a:ext>
            </a:extLst>
          </p:cNvPr>
          <p:cNvGrpSpPr/>
          <p:nvPr/>
        </p:nvGrpSpPr>
        <p:grpSpPr>
          <a:xfrm>
            <a:off x="11248600" y="6240562"/>
            <a:ext cx="583682" cy="447221"/>
            <a:chOff x="11248600" y="6240562"/>
            <a:chExt cx="583682" cy="447221"/>
          </a:xfrm>
        </p:grpSpPr>
        <p:sp>
          <p:nvSpPr>
            <p:cNvPr id="22" name="Rectangle 21">
              <a:extLst>
                <a:ext uri="{FF2B5EF4-FFF2-40B4-BE49-F238E27FC236}">
                  <a16:creationId xmlns:a16="http://schemas.microsoft.com/office/drawing/2014/main" id="{DCEB66C0-2779-44F9-AC60-50D3C6E46B86}"/>
                </a:ext>
              </a:extLst>
            </p:cNvPr>
            <p:cNvSpPr/>
            <p:nvPr/>
          </p:nvSpPr>
          <p:spPr>
            <a:xfrm>
              <a:off x="11248600" y="6240562"/>
              <a:ext cx="583682" cy="246221"/>
            </a:xfrm>
            <a:prstGeom prst="rect">
              <a:avLst/>
            </a:prstGeom>
          </p:spPr>
          <p:txBody>
            <a:bodyPr wrap="square">
              <a:spAutoFit/>
            </a:bodyPr>
            <a:lstStyle/>
            <a:p>
              <a:r>
                <a:rPr lang="en-GB" sz="1000" b="1" dirty="0">
                  <a:latin typeface="Lato Light"/>
                </a:rPr>
                <a:t>Menu</a:t>
              </a:r>
              <a:endParaRPr lang="en-GB" sz="1000" dirty="0">
                <a:latin typeface="Lato Light"/>
              </a:endParaRPr>
            </a:p>
          </p:txBody>
        </p:sp>
        <p:grpSp>
          <p:nvGrpSpPr>
            <p:cNvPr id="32" name="Group 31">
              <a:extLst>
                <a:ext uri="{FF2B5EF4-FFF2-40B4-BE49-F238E27FC236}">
                  <a16:creationId xmlns:a16="http://schemas.microsoft.com/office/drawing/2014/main" id="{E98FFD08-0078-4EEF-AF2E-2A7FA9E4CDD4}"/>
                </a:ext>
              </a:extLst>
            </p:cNvPr>
            <p:cNvGrpSpPr/>
            <p:nvPr/>
          </p:nvGrpSpPr>
          <p:grpSpPr>
            <a:xfrm>
              <a:off x="11368468" y="6492245"/>
              <a:ext cx="257975" cy="195538"/>
              <a:chOff x="11421666" y="6498063"/>
              <a:chExt cx="257975" cy="195538"/>
            </a:xfrm>
            <a:solidFill>
              <a:srgbClr val="000000"/>
            </a:solidFill>
          </p:grpSpPr>
          <p:pic>
            <p:nvPicPr>
              <p:cNvPr id="33" name="Graphic 32">
                <a:hlinkClick r:id="rId11" action="ppaction://hlinksldjump"/>
                <a:extLst>
                  <a:ext uri="{FF2B5EF4-FFF2-40B4-BE49-F238E27FC236}">
                    <a16:creationId xmlns:a16="http://schemas.microsoft.com/office/drawing/2014/main" id="{A1C3B739-978B-4AC7-93B8-2F6189EF5C66}"/>
                  </a:ext>
                </a:extLst>
              </p:cNvPr>
              <p:cNvPicPr>
                <a:picLocks noChangeAspect="1"/>
              </p:cNvPicPr>
              <p:nvPr/>
            </p:nvPicPr>
            <p:blipFill rotWithShape="1">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rcRect l="29635" t="2" r="27075" b="-2"/>
              <a:stretch/>
            </p:blipFill>
            <p:spPr>
              <a:xfrm>
                <a:off x="11421666" y="6516073"/>
                <a:ext cx="69056" cy="159519"/>
              </a:xfrm>
              <a:prstGeom prst="rect">
                <a:avLst/>
              </a:prstGeom>
            </p:spPr>
          </p:pic>
          <p:pic>
            <p:nvPicPr>
              <p:cNvPr id="34" name="Graphic 33">
                <a:hlinkClick r:id="rId11" action="ppaction://hlinksldjump"/>
                <a:extLst>
                  <a:ext uri="{FF2B5EF4-FFF2-40B4-BE49-F238E27FC236}">
                    <a16:creationId xmlns:a16="http://schemas.microsoft.com/office/drawing/2014/main" id="{E98805B6-0450-4FC6-805E-0878A8995E9D}"/>
                  </a:ext>
                </a:extLst>
              </p:cNvPr>
              <p:cNvPicPr>
                <a:picLocks noChangeAspect="1"/>
              </p:cNvPicPr>
              <p:nvPr/>
            </p:nvPicPr>
            <p:blipFill>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11501702" y="6498063"/>
                <a:ext cx="177939" cy="195538"/>
              </a:xfrm>
              <a:prstGeom prst="rect">
                <a:avLst/>
              </a:prstGeom>
            </p:spPr>
          </p:pic>
        </p:grpSp>
      </p:grpSp>
      <p:grpSp>
        <p:nvGrpSpPr>
          <p:cNvPr id="4" name="Group 3">
            <a:extLst>
              <a:ext uri="{FF2B5EF4-FFF2-40B4-BE49-F238E27FC236}">
                <a16:creationId xmlns:a16="http://schemas.microsoft.com/office/drawing/2014/main" id="{EAEB4FCD-6B16-453E-97C9-D3820895C85B}"/>
              </a:ext>
            </a:extLst>
          </p:cNvPr>
          <p:cNvGrpSpPr/>
          <p:nvPr/>
        </p:nvGrpSpPr>
        <p:grpSpPr>
          <a:xfrm>
            <a:off x="4789584" y="5529214"/>
            <a:ext cx="719153" cy="506238"/>
            <a:chOff x="4824115" y="5181968"/>
            <a:chExt cx="719153" cy="506238"/>
          </a:xfrm>
        </p:grpSpPr>
        <p:pic>
          <p:nvPicPr>
            <p:cNvPr id="25" name="Graphic 24">
              <a:extLst>
                <a:ext uri="{FF2B5EF4-FFF2-40B4-BE49-F238E27FC236}">
                  <a16:creationId xmlns:a16="http://schemas.microsoft.com/office/drawing/2014/main" id="{CC4BE5CA-E5BF-480A-8F61-ADAFC71D93D4}"/>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l="19780" t="22724" r="21895" b="18952"/>
            <a:stretch/>
          </p:blipFill>
          <p:spPr>
            <a:xfrm rot="11512709" flipH="1" flipV="1">
              <a:off x="5193218" y="5181968"/>
              <a:ext cx="308788" cy="308787"/>
            </a:xfrm>
            <a:prstGeom prst="rect">
              <a:avLst/>
            </a:prstGeom>
          </p:spPr>
        </p:pic>
        <p:sp>
          <p:nvSpPr>
            <p:cNvPr id="26" name="Rectangle 25">
              <a:extLst>
                <a:ext uri="{FF2B5EF4-FFF2-40B4-BE49-F238E27FC236}">
                  <a16:creationId xmlns:a16="http://schemas.microsoft.com/office/drawing/2014/main" id="{3DDC3CFE-6E24-4896-BEAB-E9B06DC9F04E}"/>
                </a:ext>
              </a:extLst>
            </p:cNvPr>
            <p:cNvSpPr/>
            <p:nvPr/>
          </p:nvSpPr>
          <p:spPr>
            <a:xfrm rot="20282764">
              <a:off x="4824115" y="5472762"/>
              <a:ext cx="719153" cy="215444"/>
            </a:xfrm>
            <a:prstGeom prst="rect">
              <a:avLst/>
            </a:prstGeom>
          </p:spPr>
          <p:txBody>
            <a:bodyPr wrap="square">
              <a:spAutoFit/>
            </a:bodyPr>
            <a:lstStyle/>
            <a:p>
              <a:pPr algn="ctr"/>
              <a:r>
                <a:rPr lang="en-GB" sz="800" b="1">
                  <a:latin typeface="Lato Light"/>
                </a:rPr>
                <a:t>Click me!</a:t>
              </a:r>
              <a:endParaRPr lang="en-GB" sz="800">
                <a:latin typeface="Lato Light"/>
              </a:endParaRPr>
            </a:p>
          </p:txBody>
        </p:sp>
      </p:grpSp>
      <p:grpSp>
        <p:nvGrpSpPr>
          <p:cNvPr id="29" name="Group 28">
            <a:extLst>
              <a:ext uri="{FF2B5EF4-FFF2-40B4-BE49-F238E27FC236}">
                <a16:creationId xmlns:a16="http://schemas.microsoft.com/office/drawing/2014/main" id="{94CFB66F-7C5A-4EEC-82D1-D69AA119356E}"/>
              </a:ext>
            </a:extLst>
          </p:cNvPr>
          <p:cNvGrpSpPr/>
          <p:nvPr/>
        </p:nvGrpSpPr>
        <p:grpSpPr>
          <a:xfrm>
            <a:off x="10108116" y="5202652"/>
            <a:ext cx="1250161" cy="567510"/>
            <a:chOff x="4386088" y="5489033"/>
            <a:chExt cx="1377715" cy="567510"/>
          </a:xfrm>
        </p:grpSpPr>
        <p:pic>
          <p:nvPicPr>
            <p:cNvPr id="30" name="Graphic 29">
              <a:extLst>
                <a:ext uri="{FF2B5EF4-FFF2-40B4-BE49-F238E27FC236}">
                  <a16:creationId xmlns:a16="http://schemas.microsoft.com/office/drawing/2014/main" id="{9726E94E-7EB7-4238-8CBB-77C8C5339449}"/>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l="19780" t="22724" r="21895" b="18952"/>
            <a:stretch/>
          </p:blipFill>
          <p:spPr>
            <a:xfrm rot="11512709">
              <a:off x="4681147" y="5747756"/>
              <a:ext cx="308788" cy="308787"/>
            </a:xfrm>
            <a:prstGeom prst="rect">
              <a:avLst/>
            </a:prstGeom>
          </p:spPr>
        </p:pic>
        <p:sp>
          <p:nvSpPr>
            <p:cNvPr id="31" name="Rectangle 30">
              <a:extLst>
                <a:ext uri="{FF2B5EF4-FFF2-40B4-BE49-F238E27FC236}">
                  <a16:creationId xmlns:a16="http://schemas.microsoft.com/office/drawing/2014/main" id="{74391ADC-3D4C-4D84-BD7A-4135536A0864}"/>
                </a:ext>
              </a:extLst>
            </p:cNvPr>
            <p:cNvSpPr/>
            <p:nvPr/>
          </p:nvSpPr>
          <p:spPr>
            <a:xfrm rot="1317236" flipH="1">
              <a:off x="4386088" y="5489033"/>
              <a:ext cx="1377715" cy="338554"/>
            </a:xfrm>
            <a:prstGeom prst="rect">
              <a:avLst/>
            </a:prstGeom>
          </p:spPr>
          <p:txBody>
            <a:bodyPr wrap="square">
              <a:spAutoFit/>
            </a:bodyPr>
            <a:lstStyle/>
            <a:p>
              <a:pPr algn="ctr"/>
              <a:r>
                <a:rPr lang="en-GB" sz="800" b="1">
                  <a:latin typeface="Lato Light"/>
                </a:rPr>
                <a:t>Put your mouse over me or  Click me!</a:t>
              </a:r>
              <a:endParaRPr lang="en-GB" sz="800">
                <a:latin typeface="Lato Light"/>
              </a:endParaRPr>
            </a:p>
          </p:txBody>
        </p:sp>
      </p:grpSp>
      <p:grpSp>
        <p:nvGrpSpPr>
          <p:cNvPr id="14" name="Group 13">
            <a:extLst>
              <a:ext uri="{FF2B5EF4-FFF2-40B4-BE49-F238E27FC236}">
                <a16:creationId xmlns:a16="http://schemas.microsoft.com/office/drawing/2014/main" id="{F0A650E2-C8A7-4381-AC99-FFF7FC42558F}"/>
              </a:ext>
            </a:extLst>
          </p:cNvPr>
          <p:cNvGrpSpPr/>
          <p:nvPr/>
        </p:nvGrpSpPr>
        <p:grpSpPr>
          <a:xfrm>
            <a:off x="10200663" y="6240562"/>
            <a:ext cx="449505" cy="478910"/>
            <a:chOff x="10200663" y="6240562"/>
            <a:chExt cx="449505" cy="478910"/>
          </a:xfrm>
        </p:grpSpPr>
        <p:pic>
          <p:nvPicPr>
            <p:cNvPr id="11" name="Graphic 10" descr="Help">
              <a:hlinkClick r:id="rId16" action="ppaction://hlinksldjump"/>
              <a:extLst>
                <a:ext uri="{FF2B5EF4-FFF2-40B4-BE49-F238E27FC236}">
                  <a16:creationId xmlns:a16="http://schemas.microsoft.com/office/drawing/2014/main" id="{08A513DC-8E56-4A8C-9475-568ED27083DC}"/>
                </a:ext>
              </a:extLst>
            </p:cNvPr>
            <p:cNvPicPr>
              <a:picLocks noChangeAspect="1"/>
            </p:cNvPicPr>
            <p:nvPr/>
          </p:nvPicPr>
          <p:blipFill>
            <a:blip r:embed="rId17" cstate="screen">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a:xfrm>
              <a:off x="10309071" y="6473457"/>
              <a:ext cx="246015" cy="246015"/>
            </a:xfrm>
            <a:prstGeom prst="rect">
              <a:avLst/>
            </a:prstGeom>
          </p:spPr>
        </p:pic>
        <p:sp>
          <p:nvSpPr>
            <p:cNvPr id="28" name="Rectangle 27">
              <a:extLst>
                <a:ext uri="{FF2B5EF4-FFF2-40B4-BE49-F238E27FC236}">
                  <a16:creationId xmlns:a16="http://schemas.microsoft.com/office/drawing/2014/main" id="{7051FEC5-C9EC-4F53-A50B-0EDA5BCCD730}"/>
                </a:ext>
              </a:extLst>
            </p:cNvPr>
            <p:cNvSpPr/>
            <p:nvPr/>
          </p:nvSpPr>
          <p:spPr>
            <a:xfrm>
              <a:off x="10200663" y="6240562"/>
              <a:ext cx="449505" cy="246221"/>
            </a:xfrm>
            <a:prstGeom prst="rect">
              <a:avLst/>
            </a:prstGeom>
          </p:spPr>
          <p:txBody>
            <a:bodyPr wrap="square">
              <a:spAutoFit/>
            </a:bodyPr>
            <a:lstStyle/>
            <a:p>
              <a:pPr algn="ctr"/>
              <a:r>
                <a:rPr lang="en-GB" sz="1000" b="1">
                  <a:latin typeface="Lato Light"/>
                </a:rPr>
                <a:t>Help</a:t>
              </a:r>
              <a:endParaRPr lang="en-GB" sz="1000">
                <a:latin typeface="Lato Light"/>
              </a:endParaRPr>
            </a:p>
          </p:txBody>
        </p:sp>
      </p:grpSp>
    </p:spTree>
    <p:extLst>
      <p:ext uri="{BB962C8B-B14F-4D97-AF65-F5344CB8AC3E}">
        <p14:creationId xmlns:p14="http://schemas.microsoft.com/office/powerpoint/2010/main" val="2864324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0C18045B-91A3-41F2-8D3B-0A00C06FB184}"/>
              </a:ext>
            </a:extLst>
          </p:cNvPr>
          <p:cNvGraphicFramePr>
            <a:graphicFrameLocks noGrp="1"/>
          </p:cNvGraphicFramePr>
          <p:nvPr>
            <p:extLst>
              <p:ext uri="{D42A27DB-BD31-4B8C-83A1-F6EECF244321}">
                <p14:modId xmlns:p14="http://schemas.microsoft.com/office/powerpoint/2010/main" val="2041121018"/>
              </p:ext>
            </p:extLst>
          </p:nvPr>
        </p:nvGraphicFramePr>
        <p:xfrm>
          <a:off x="679084" y="2147774"/>
          <a:ext cx="11472657" cy="4311446"/>
        </p:xfrm>
        <a:graphic>
          <a:graphicData uri="http://schemas.openxmlformats.org/drawingml/2006/table">
            <a:tbl>
              <a:tblPr firstRow="1" bandRow="1">
                <a:tableStyleId>{5C22544A-7EE6-4342-B048-85BDC9FD1C3A}</a:tableStyleId>
              </a:tblPr>
              <a:tblGrid>
                <a:gridCol w="3772602">
                  <a:extLst>
                    <a:ext uri="{9D8B030D-6E8A-4147-A177-3AD203B41FA5}">
                      <a16:colId xmlns:a16="http://schemas.microsoft.com/office/drawing/2014/main" val="1936385858"/>
                    </a:ext>
                  </a:extLst>
                </a:gridCol>
                <a:gridCol w="470659">
                  <a:extLst>
                    <a:ext uri="{9D8B030D-6E8A-4147-A177-3AD203B41FA5}">
                      <a16:colId xmlns:a16="http://schemas.microsoft.com/office/drawing/2014/main" val="195190455"/>
                    </a:ext>
                  </a:extLst>
                </a:gridCol>
                <a:gridCol w="7229396">
                  <a:extLst>
                    <a:ext uri="{9D8B030D-6E8A-4147-A177-3AD203B41FA5}">
                      <a16:colId xmlns:a16="http://schemas.microsoft.com/office/drawing/2014/main" val="304812782"/>
                    </a:ext>
                  </a:extLst>
                </a:gridCol>
              </a:tblGrid>
              <a:tr h="884986">
                <a:tc>
                  <a:txBody>
                    <a:bodyPr/>
                    <a:lstStyle/>
                    <a:p>
                      <a:pPr marL="0" indent="0" algn="l" defTabSz="914400" rtl="0" eaLnBrk="1" latinLnBrk="0" hangingPunct="1">
                        <a:lnSpc>
                          <a:spcPct val="100000"/>
                        </a:lnSpc>
                        <a:spcBef>
                          <a:spcPts val="0"/>
                        </a:spcBef>
                        <a:spcAft>
                          <a:spcPts val="800"/>
                        </a:spcAft>
                        <a:buFont typeface="Arial" panose="020B0604020202020204" pitchFamily="34" charset="0"/>
                        <a:buNone/>
                      </a:pPr>
                      <a:r>
                        <a:rPr lang="en-GB" sz="1200" b="1" i="0" kern="1200" dirty="0">
                          <a:solidFill>
                            <a:schemeClr val="tx1"/>
                          </a:solidFill>
                          <a:latin typeface="Lato" panose="020F0502020204030203" pitchFamily="34" charset="0"/>
                          <a:ea typeface="+mn-ea"/>
                          <a:cs typeface="+mn-cs"/>
                        </a:rPr>
                        <a:t>Why another playbook?</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1200" kern="1200">
                        <a:solidFill>
                          <a:schemeClr val="bg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11150" marR="0" lvl="0" indent="-2730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a:solidFill>
                            <a:srgbClr val="2E354D"/>
                          </a:solidFill>
                          <a:latin typeface="Lato Light" panose="020F0502020204030203" pitchFamily="34" charset="0"/>
                          <a:sym typeface="Wingdings" panose="05000000000000000000" pitchFamily="2" charset="2"/>
                        </a:rPr>
                        <a:t>To create </a:t>
                      </a:r>
                      <a:r>
                        <a:rPr lang="en-GB" sz="1200" b="1" i="0" kern="1200">
                          <a:solidFill>
                            <a:srgbClr val="2E354D"/>
                          </a:solidFill>
                          <a:latin typeface="Lato Light" panose="020F0502020204030203" pitchFamily="34" charset="0"/>
                          <a:sym typeface="Wingdings" panose="05000000000000000000" pitchFamily="2" charset="2"/>
                        </a:rPr>
                        <a:t>consistency</a:t>
                      </a:r>
                      <a:r>
                        <a:rPr lang="en-GB" sz="1200" b="0" i="0" kern="1200">
                          <a:solidFill>
                            <a:srgbClr val="2E354D"/>
                          </a:solidFill>
                          <a:latin typeface="Lato Light" panose="020F0502020204030203" pitchFamily="34" charset="0"/>
                          <a:sym typeface="Wingdings" panose="05000000000000000000" pitchFamily="2" charset="2"/>
                        </a:rPr>
                        <a:t> on how we onboard our people across all service lines and levels.</a:t>
                      </a:r>
                    </a:p>
                    <a:p>
                      <a:pPr marL="311150" marR="0" lvl="0" indent="-2730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a:solidFill>
                            <a:srgbClr val="2E354D"/>
                          </a:solidFill>
                          <a:latin typeface="Lato Light" panose="020F0502020204030203" pitchFamily="34" charset="0"/>
                          <a:sym typeface="Wingdings" panose="05000000000000000000" pitchFamily="2" charset="2"/>
                        </a:rPr>
                        <a:t>To highlight how </a:t>
                      </a:r>
                      <a:r>
                        <a:rPr lang="en-GB" sz="1200" b="1" i="0" kern="1200">
                          <a:solidFill>
                            <a:srgbClr val="2E354D"/>
                          </a:solidFill>
                          <a:latin typeface="Lato Light" panose="020F0502020204030203" pitchFamily="34" charset="0"/>
                          <a:sym typeface="Wingdings" panose="05000000000000000000" pitchFamily="2" charset="2"/>
                        </a:rPr>
                        <a:t>important</a:t>
                      </a:r>
                      <a:r>
                        <a:rPr lang="en-GB" sz="1200" b="0" i="0" kern="1200">
                          <a:solidFill>
                            <a:srgbClr val="2E354D"/>
                          </a:solidFill>
                          <a:latin typeface="Lato Light" panose="020F0502020204030203" pitchFamily="34" charset="0"/>
                          <a:sym typeface="Wingdings" panose="05000000000000000000" pitchFamily="2" charset="2"/>
                        </a:rPr>
                        <a:t> and </a:t>
                      </a:r>
                      <a:r>
                        <a:rPr lang="en-GB" sz="1200" b="1" i="0" kern="1200">
                          <a:solidFill>
                            <a:srgbClr val="2E354D"/>
                          </a:solidFill>
                          <a:latin typeface="Lato Light" panose="020F0502020204030203" pitchFamily="34" charset="0"/>
                          <a:sym typeface="Wingdings" panose="05000000000000000000" pitchFamily="2" charset="2"/>
                        </a:rPr>
                        <a:t>intricate</a:t>
                      </a:r>
                      <a:r>
                        <a:rPr lang="en-GB" sz="1200" b="0" i="0" kern="1200">
                          <a:solidFill>
                            <a:srgbClr val="2E354D"/>
                          </a:solidFill>
                          <a:latin typeface="Lato Light" panose="020F0502020204030203" pitchFamily="34" charset="0"/>
                          <a:sym typeface="Wingdings" panose="05000000000000000000" pitchFamily="2" charset="2"/>
                        </a:rPr>
                        <a:t> the onboarding process can be for all involved.</a:t>
                      </a:r>
                    </a:p>
                    <a:p>
                      <a:pPr marL="311150" marR="0" lvl="0" indent="-2730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a:solidFill>
                            <a:srgbClr val="2E354D"/>
                          </a:solidFill>
                          <a:latin typeface="Lato Light" panose="020F0502020204030203" pitchFamily="34" charset="0"/>
                          <a:sym typeface="Wingdings" panose="05000000000000000000" pitchFamily="2" charset="2"/>
                        </a:rPr>
                        <a:t>To define the </a:t>
                      </a:r>
                      <a:r>
                        <a:rPr lang="en-GB" sz="1200" b="1" i="0" kern="1200">
                          <a:solidFill>
                            <a:srgbClr val="2E354D"/>
                          </a:solidFill>
                          <a:latin typeface="Lato Light" panose="020F0502020204030203" pitchFamily="34" charset="0"/>
                          <a:sym typeface="Wingdings" panose="05000000000000000000" pitchFamily="2" charset="2"/>
                        </a:rPr>
                        <a:t>key roles</a:t>
                      </a:r>
                      <a:r>
                        <a:rPr lang="en-GB" sz="1200" b="0" i="0" kern="1200">
                          <a:solidFill>
                            <a:srgbClr val="2E354D"/>
                          </a:solidFill>
                          <a:latin typeface="Lato Light" panose="020F0502020204030203" pitchFamily="34" charset="0"/>
                          <a:sym typeface="Wingdings" panose="05000000000000000000" pitchFamily="2" charset="2"/>
                        </a:rPr>
                        <a:t> involved in making a new joiner’s onboarding experience their best ever.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3960746"/>
                  </a:ext>
                </a:extLst>
              </a:tr>
              <a:tr h="910590">
                <a:tc>
                  <a:txBody>
                    <a:bodyPr/>
                    <a:lstStyle/>
                    <a:p>
                      <a:pPr marL="0" indent="0" algn="l" defTabSz="914400" rtl="0" eaLnBrk="1" latinLnBrk="0" hangingPunct="1">
                        <a:lnSpc>
                          <a:spcPct val="100000"/>
                        </a:lnSpc>
                        <a:spcBef>
                          <a:spcPts val="0"/>
                        </a:spcBef>
                        <a:spcAft>
                          <a:spcPts val="800"/>
                        </a:spcAft>
                        <a:buFont typeface="+mj-lt"/>
                        <a:buNone/>
                      </a:pPr>
                      <a:r>
                        <a:rPr lang="en-GB" sz="1200" b="1" i="0" kern="1200">
                          <a:solidFill>
                            <a:schemeClr val="tx1"/>
                          </a:solidFill>
                          <a:latin typeface="Lato" panose="020F0502020204030203" pitchFamily="34" charset="0"/>
                          <a:ea typeface="+mn-ea"/>
                          <a:cs typeface="+mn-cs"/>
                        </a:rPr>
                        <a:t>So, what’s different about this one?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1200" kern="1200">
                        <a:solidFill>
                          <a:schemeClr val="bg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11150" marR="0" lvl="0" indent="-2730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noProof="0">
                          <a:solidFill>
                            <a:srgbClr val="2E354D"/>
                          </a:solidFill>
                          <a:latin typeface="Lato Light" panose="020F0502020204030203" pitchFamily="34" charset="0"/>
                          <a:ea typeface="+mn-ea"/>
                          <a:cs typeface="+mn-cs"/>
                          <a:sym typeface="Wingdings" panose="05000000000000000000" pitchFamily="2" charset="2"/>
                        </a:rPr>
                        <a:t>We’ve adopted a new joiner’s </a:t>
                      </a:r>
                      <a:r>
                        <a:rPr lang="en-GB" sz="1200" b="1" i="0" kern="1200" noProof="0">
                          <a:solidFill>
                            <a:srgbClr val="2E354D"/>
                          </a:solidFill>
                          <a:latin typeface="Lato Light" panose="020F0502020204030203" pitchFamily="34" charset="0"/>
                          <a:ea typeface="+mn-ea"/>
                          <a:cs typeface="+mn-cs"/>
                          <a:sym typeface="Wingdings" panose="05000000000000000000" pitchFamily="2" charset="2"/>
                        </a:rPr>
                        <a:t>tone of voice</a:t>
                      </a:r>
                      <a:r>
                        <a:rPr lang="en-GB" sz="1200" b="0" i="0" kern="1200" noProof="0">
                          <a:solidFill>
                            <a:srgbClr val="2E354D"/>
                          </a:solidFill>
                          <a:latin typeface="Lato Light" panose="020F0502020204030203" pitchFamily="34" charset="0"/>
                          <a:ea typeface="+mn-ea"/>
                          <a:cs typeface="+mn-cs"/>
                          <a:sym typeface="Wingdings" panose="05000000000000000000" pitchFamily="2" charset="2"/>
                        </a:rPr>
                        <a:t> – “if they could speak their mind, what would they say?”</a:t>
                      </a:r>
                    </a:p>
                    <a:p>
                      <a:pPr marL="311150" marR="0" lvl="0" indent="-2730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noProof="0">
                          <a:solidFill>
                            <a:srgbClr val="2E354D"/>
                          </a:solidFill>
                          <a:latin typeface="Lato Light" panose="020F0502020204030203" pitchFamily="34" charset="0"/>
                          <a:ea typeface="+mn-ea"/>
                          <a:cs typeface="+mn-cs"/>
                          <a:sym typeface="Wingdings" panose="05000000000000000000" pitchFamily="2" charset="2"/>
                        </a:rPr>
                        <a:t>We’ve kept things </a:t>
                      </a:r>
                      <a:r>
                        <a:rPr lang="en-GB" sz="1200" b="1" i="0" kern="1200" noProof="0">
                          <a:solidFill>
                            <a:srgbClr val="2E354D"/>
                          </a:solidFill>
                          <a:latin typeface="Lato Light" panose="020F0502020204030203" pitchFamily="34" charset="0"/>
                          <a:ea typeface="+mn-ea"/>
                          <a:cs typeface="+mn-cs"/>
                          <a:sym typeface="Wingdings" panose="05000000000000000000" pitchFamily="2" charset="2"/>
                        </a:rPr>
                        <a:t>simple</a:t>
                      </a:r>
                      <a:r>
                        <a:rPr lang="en-GB" sz="1200" b="0" i="0" kern="1200" noProof="0">
                          <a:solidFill>
                            <a:srgbClr val="2E354D"/>
                          </a:solidFill>
                          <a:latin typeface="Lato Light" panose="020F0502020204030203" pitchFamily="34" charset="0"/>
                          <a:ea typeface="+mn-ea"/>
                          <a:cs typeface="+mn-cs"/>
                          <a:sym typeface="Wingdings" panose="05000000000000000000" pitchFamily="2" charset="2"/>
                        </a:rPr>
                        <a:t> for you by condensing your roles and responsibilities into 1-pagers! </a:t>
                      </a:r>
                    </a:p>
                    <a:p>
                      <a:pPr marL="311150" marR="0" lvl="0" indent="-27305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lang="en-GB" sz="1200" b="0" i="0" kern="1200" noProof="0">
                          <a:solidFill>
                            <a:srgbClr val="2E354D"/>
                          </a:solidFill>
                          <a:latin typeface="Lato Light" panose="020F0502020204030203" pitchFamily="34" charset="0"/>
                          <a:ea typeface="+mn-ea"/>
                          <a:cs typeface="+mn-cs"/>
                          <a:sym typeface="Wingdings" panose="05000000000000000000" pitchFamily="2" charset="2"/>
                        </a:rPr>
                        <a:t>We’ve included </a:t>
                      </a:r>
                      <a:r>
                        <a:rPr lang="en-GB" sz="1200" b="1" i="0" kern="1200" noProof="0">
                          <a:solidFill>
                            <a:srgbClr val="2E354D"/>
                          </a:solidFill>
                          <a:latin typeface="Lato Light" panose="020F0502020204030203" pitchFamily="34" charset="0"/>
                          <a:ea typeface="+mn-ea"/>
                          <a:cs typeface="+mn-cs"/>
                          <a:sym typeface="Wingdings" panose="05000000000000000000" pitchFamily="2" charset="2"/>
                        </a:rPr>
                        <a:t>micro actions </a:t>
                      </a:r>
                      <a:r>
                        <a:rPr lang="en-GB" sz="1200" b="0" i="0" kern="1200" noProof="0">
                          <a:solidFill>
                            <a:srgbClr val="2E354D"/>
                          </a:solidFill>
                          <a:latin typeface="Lato Light" panose="020F0502020204030203" pitchFamily="34" charset="0"/>
                          <a:ea typeface="+mn-ea"/>
                          <a:cs typeface="+mn-cs"/>
                          <a:sym typeface="Wingdings" panose="05000000000000000000" pitchFamily="2" charset="2"/>
                        </a:rPr>
                        <a:t>and additional hyperlinks to give you richer context when required.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6061367"/>
                  </a:ext>
                </a:extLst>
              </a:tr>
              <a:tr h="1365250">
                <a:tc>
                  <a:txBody>
                    <a:body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GB" sz="1200" b="1" i="0" kern="1200" dirty="0">
                          <a:solidFill>
                            <a:schemeClr val="tx1"/>
                          </a:solidFill>
                          <a:latin typeface="Lato" panose="020F0502020204030203" pitchFamily="34" charset="0"/>
                          <a:ea typeface="+mn-ea"/>
                          <a:cs typeface="+mn-cs"/>
                        </a:rPr>
                        <a:t>Rules we onboard by… </a:t>
                      </a:r>
                      <a:endParaRPr lang="en-GB" sz="1200" b="0" i="0" kern="1200" dirty="0">
                        <a:solidFill>
                          <a:schemeClr val="tx1"/>
                        </a:solidFill>
                        <a:latin typeface="Lato" panose="020F0502020204030203" pitchFamily="34" charset="0"/>
                        <a:ea typeface="+mn-ea"/>
                        <a:cs typeface="+mn-cs"/>
                      </a:endParaRPr>
                    </a:p>
                    <a:p>
                      <a:pPr marL="0" marR="0" lvl="0" indent="0" algn="l" defTabSz="914400" rtl="0" eaLnBrk="1" fontAlgn="auto" latinLnBrk="0" hangingPunct="1">
                        <a:lnSpc>
                          <a:spcPct val="100000"/>
                        </a:lnSpc>
                        <a:spcBef>
                          <a:spcPts val="0"/>
                        </a:spcBef>
                        <a:spcAft>
                          <a:spcPts val="800"/>
                        </a:spcAft>
                        <a:buClrTx/>
                        <a:buSzTx/>
                        <a:buFont typeface="+mj-lt"/>
                        <a:buNone/>
                        <a:tabLst/>
                        <a:defRPr/>
                      </a:pPr>
                      <a:r>
                        <a:rPr lang="en-GB" sz="1200" b="0" i="0" u="sng" kern="1200" dirty="0">
                          <a:solidFill>
                            <a:srgbClr val="0070C0"/>
                          </a:solidFill>
                          <a:latin typeface="Lato" panose="020F0502020204030203" pitchFamily="34" charset="0"/>
                          <a:ea typeface="+mn-ea"/>
                          <a:cs typeface="+mn-cs"/>
                          <a:hlinkClick r:id="rId2" action="ppaction://hlinksldjump" tooltip="Common rules and principles we will abide by for all EY Seren onboarding activities across practices.">
                            <a:extLst>
                              <a:ext uri="{A12FA001-AC4F-418D-AE19-62706E023703}">
                                <ahyp:hlinkClr xmlns:ahyp="http://schemas.microsoft.com/office/drawing/2018/hyperlinkcolor" val="tx"/>
                              </a:ext>
                            </a:extLst>
                          </a:hlinkClick>
                        </a:rPr>
                        <a:t>Read more.</a:t>
                      </a:r>
                      <a:endParaRPr lang="en-GB" sz="1200" b="0" i="0" u="sng" kern="1200" dirty="0">
                        <a:solidFill>
                          <a:srgbClr val="0070C0"/>
                        </a:solidFill>
                        <a:latin typeface="Lato" panose="020F0502020204030203" pitchFamily="34" charset="0"/>
                        <a:ea typeface="+mn-ea"/>
                        <a:cs typeface="+mn-cs"/>
                      </a:endParaRPr>
                    </a:p>
                  </a:txBody>
                  <a:tcPr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1200" kern="1200" dirty="0">
                        <a:solidFill>
                          <a:schemeClr val="bg1"/>
                        </a:solidFill>
                        <a:latin typeface="Lato" panose="020F0502020204030203" pitchFamily="34" charset="0"/>
                        <a:ea typeface="+mn-ea"/>
                        <a:cs typeface="+mn-cs"/>
                      </a:endParaRPr>
                    </a:p>
                  </a:txBody>
                  <a:tcPr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1950" marR="0" lvl="0" indent="-361950" algn="l" defTabSz="914400" rtl="0" eaLnBrk="1" fontAlgn="auto" latinLnBrk="0" hangingPunct="1">
                        <a:lnSpc>
                          <a:spcPct val="100000"/>
                        </a:lnSpc>
                        <a:spcBef>
                          <a:spcPts val="0"/>
                        </a:spcBef>
                        <a:spcAft>
                          <a:spcPts val="600"/>
                        </a:spcAft>
                        <a:buClr>
                          <a:srgbClr val="60CB79">
                            <a:lumMod val="75000"/>
                          </a:srgbClr>
                        </a:buClr>
                        <a:buSzPct val="120000"/>
                        <a:buFont typeface="+mj-lt"/>
                        <a:buAutoNum type="arabicPeriod"/>
                        <a:tabLst/>
                        <a:defRPr/>
                      </a:pPr>
                      <a:r>
                        <a:rPr kumimoji="0" lang="en-GB" sz="1200" b="0" i="0" u="none" strike="noStrike" kern="1200" cap="none" spc="0" normalizeH="0" baseline="0" dirty="0">
                          <a:ln>
                            <a:noFill/>
                          </a:ln>
                          <a:solidFill>
                            <a:srgbClr val="2E354D"/>
                          </a:solidFill>
                          <a:effectLst/>
                          <a:uLnTx/>
                          <a:uFillTx/>
                          <a:latin typeface="Lato Light" panose="020F0502020204030203" pitchFamily="34" charset="0"/>
                          <a:ea typeface="+mn-ea"/>
                          <a:cs typeface="+mn-cs"/>
                        </a:rPr>
                        <a:t>[write your key rules about Onboarding here]</a:t>
                      </a:r>
                      <a:endPar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endParaRPr>
                    </a:p>
                  </a:txBody>
                  <a:tcPr marT="180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47493607"/>
                  </a:ext>
                </a:extLst>
              </a:tr>
              <a:tr h="1150620">
                <a:tc>
                  <a:txBody>
                    <a:bodyPr/>
                    <a:lstStyle/>
                    <a:p>
                      <a:pPr marL="0" indent="0" algn="l" defTabSz="914400" rtl="0" eaLnBrk="1" latinLnBrk="0" hangingPunct="1">
                        <a:lnSpc>
                          <a:spcPct val="100000"/>
                        </a:lnSpc>
                        <a:spcBef>
                          <a:spcPts val="0"/>
                        </a:spcBef>
                        <a:spcAft>
                          <a:spcPts val="800"/>
                        </a:spcAft>
                        <a:buFont typeface="+mj-lt"/>
                        <a:buNone/>
                      </a:pPr>
                      <a:r>
                        <a:rPr lang="en-GB" sz="1200" b="1" i="0" kern="1200" dirty="0">
                          <a:solidFill>
                            <a:schemeClr val="tx1"/>
                          </a:solidFill>
                          <a:latin typeface="Lato" panose="020F0502020204030203" pitchFamily="34" charset="0"/>
                          <a:ea typeface="+mn-ea"/>
                          <a:cs typeface="+mn-cs"/>
                        </a:rPr>
                        <a:t>Our design principles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buFont typeface="Arial" panose="020B0604020202020204" pitchFamily="34" charset="0"/>
                        <a:buNone/>
                      </a:pPr>
                      <a:endParaRPr lang="en-GB" sz="1200" kern="1200">
                        <a:solidFill>
                          <a:schemeClr val="bg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61950" marR="0" lvl="0" indent="-361950" algn="l" defTabSz="914400" rtl="0" eaLnBrk="1" fontAlgn="auto" latinLnBrk="0" hangingPunct="1">
                        <a:lnSpc>
                          <a:spcPct val="100000"/>
                        </a:lnSpc>
                        <a:spcBef>
                          <a:spcPts val="0"/>
                        </a:spcBef>
                        <a:spcAft>
                          <a:spcPts val="600"/>
                        </a:spcAft>
                        <a:buClr>
                          <a:schemeClr val="accent1">
                            <a:lumMod val="75000"/>
                          </a:schemeClr>
                        </a:buClr>
                        <a:buSzPct val="120000"/>
                        <a:buFont typeface="+mj-lt"/>
                        <a:buAutoNum type="arabicPeriod"/>
                        <a:tabLst/>
                        <a:defRPr/>
                      </a:pP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Be </a:t>
                      </a:r>
                      <a:r>
                        <a:rPr lang="en-GB" sz="1200" b="1" i="0" kern="1200" noProof="0" dirty="0">
                          <a:solidFill>
                            <a:srgbClr val="2E354D"/>
                          </a:solidFill>
                          <a:latin typeface="Lato Light" panose="020F0502020204030203" pitchFamily="34" charset="0"/>
                          <a:ea typeface="+mn-ea"/>
                          <a:cs typeface="+mn-cs"/>
                          <a:sym typeface="Wingdings" panose="05000000000000000000" pitchFamily="2" charset="2"/>
                        </a:rPr>
                        <a:t>personal</a:t>
                      </a: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 – stories and quotes rather than statements. Colloquial rather than formal language. </a:t>
                      </a:r>
                    </a:p>
                    <a:p>
                      <a:pPr marL="361950" marR="0" lvl="0" indent="-361950" algn="l" defTabSz="914400" rtl="0" eaLnBrk="1" fontAlgn="auto" latinLnBrk="0" hangingPunct="1">
                        <a:lnSpc>
                          <a:spcPct val="100000"/>
                        </a:lnSpc>
                        <a:spcBef>
                          <a:spcPts val="0"/>
                        </a:spcBef>
                        <a:spcAft>
                          <a:spcPts val="600"/>
                        </a:spcAft>
                        <a:buClr>
                          <a:schemeClr val="accent1">
                            <a:lumMod val="75000"/>
                          </a:schemeClr>
                        </a:buClr>
                        <a:buSzPct val="120000"/>
                        <a:buFont typeface="+mj-lt"/>
                        <a:buAutoNum type="arabicPeriod"/>
                        <a:tabLst/>
                        <a:defRPr/>
                      </a:pP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Be </a:t>
                      </a:r>
                      <a:r>
                        <a:rPr lang="en-GB" sz="1200" b="1" i="0" kern="1200" noProof="0" dirty="0">
                          <a:solidFill>
                            <a:srgbClr val="2E354D"/>
                          </a:solidFill>
                          <a:latin typeface="Lato Light" panose="020F0502020204030203" pitchFamily="34" charset="0"/>
                          <a:ea typeface="+mn-ea"/>
                          <a:cs typeface="+mn-cs"/>
                          <a:sym typeface="Wingdings" panose="05000000000000000000" pitchFamily="2" charset="2"/>
                        </a:rPr>
                        <a:t>fun</a:t>
                      </a: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 – add jokes and special moments.</a:t>
                      </a:r>
                    </a:p>
                    <a:p>
                      <a:pPr marL="361950" marR="0" lvl="0" indent="-361950" algn="l" defTabSz="914400" rtl="0" eaLnBrk="1" fontAlgn="auto" latinLnBrk="0" hangingPunct="1">
                        <a:lnSpc>
                          <a:spcPct val="100000"/>
                        </a:lnSpc>
                        <a:spcBef>
                          <a:spcPts val="0"/>
                        </a:spcBef>
                        <a:spcAft>
                          <a:spcPts val="600"/>
                        </a:spcAft>
                        <a:buClr>
                          <a:schemeClr val="accent1">
                            <a:lumMod val="75000"/>
                          </a:schemeClr>
                        </a:buClr>
                        <a:buSzPct val="120000"/>
                        <a:buFont typeface="+mj-lt"/>
                        <a:buAutoNum type="arabicPeriod"/>
                        <a:tabLst/>
                        <a:defRPr/>
                      </a:pP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Be </a:t>
                      </a:r>
                      <a:r>
                        <a:rPr lang="en-GB" sz="1200" b="1" i="0" kern="1200" noProof="0" dirty="0">
                          <a:solidFill>
                            <a:srgbClr val="2E354D"/>
                          </a:solidFill>
                          <a:latin typeface="Lato Light" panose="020F0502020204030203" pitchFamily="34" charset="0"/>
                          <a:ea typeface="+mn-ea"/>
                          <a:cs typeface="+mn-cs"/>
                          <a:sym typeface="Wingdings" panose="05000000000000000000" pitchFamily="2" charset="2"/>
                        </a:rPr>
                        <a:t>inspiring</a:t>
                      </a: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 </a:t>
                      </a:r>
                      <a:r>
                        <a:rPr lang="en-GB" sz="1200" b="1" i="0" kern="1200" noProof="0" dirty="0">
                          <a:solidFill>
                            <a:srgbClr val="2E354D"/>
                          </a:solidFill>
                          <a:latin typeface="Lato Light" panose="020F0502020204030203" pitchFamily="34" charset="0"/>
                          <a:ea typeface="+mn-ea"/>
                          <a:cs typeface="+mn-cs"/>
                          <a:sym typeface="Wingdings" panose="05000000000000000000" pitchFamily="2" charset="2"/>
                        </a:rPr>
                        <a:t>inclusive</a:t>
                      </a: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 and </a:t>
                      </a:r>
                      <a:r>
                        <a:rPr lang="en-GB" sz="1200" b="1" i="0" kern="1200" noProof="0" dirty="0">
                          <a:solidFill>
                            <a:srgbClr val="2E354D"/>
                          </a:solidFill>
                          <a:latin typeface="Lato Light" panose="020F0502020204030203" pitchFamily="34" charset="0"/>
                          <a:ea typeface="+mn-ea"/>
                          <a:cs typeface="+mn-cs"/>
                          <a:sym typeface="Wingdings" panose="05000000000000000000" pitchFamily="2" charset="2"/>
                        </a:rPr>
                        <a:t>energising</a:t>
                      </a: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a:t>
                      </a:r>
                    </a:p>
                    <a:p>
                      <a:pPr marL="361950" marR="0" lvl="0" indent="-361950" algn="l" defTabSz="914400" rtl="0" eaLnBrk="1" fontAlgn="auto" latinLnBrk="0" hangingPunct="1">
                        <a:lnSpc>
                          <a:spcPct val="100000"/>
                        </a:lnSpc>
                        <a:spcBef>
                          <a:spcPts val="0"/>
                        </a:spcBef>
                        <a:spcAft>
                          <a:spcPts val="600"/>
                        </a:spcAft>
                        <a:buClr>
                          <a:schemeClr val="accent1">
                            <a:lumMod val="75000"/>
                          </a:schemeClr>
                        </a:buClr>
                        <a:buSzPct val="120000"/>
                        <a:buFont typeface="+mj-lt"/>
                        <a:buAutoNum type="arabicPeriod"/>
                        <a:tabLst/>
                        <a:defRPr/>
                      </a:pP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Keep it </a:t>
                      </a:r>
                      <a:r>
                        <a:rPr lang="en-GB" sz="1200" b="1" i="0" kern="1200" noProof="0" dirty="0">
                          <a:solidFill>
                            <a:srgbClr val="2E354D"/>
                          </a:solidFill>
                          <a:latin typeface="Lato Light" panose="020F0502020204030203" pitchFamily="34" charset="0"/>
                          <a:ea typeface="+mn-ea"/>
                          <a:cs typeface="+mn-cs"/>
                          <a:sym typeface="Wingdings" panose="05000000000000000000" pitchFamily="2" charset="2"/>
                        </a:rPr>
                        <a:t>simple</a:t>
                      </a:r>
                      <a:r>
                        <a:rPr lang="en-GB" sz="1200" b="0" i="0" kern="1200" noProof="0" dirty="0">
                          <a:solidFill>
                            <a:srgbClr val="2E354D"/>
                          </a:solidFill>
                          <a:latin typeface="Lato Light" panose="020F0502020204030203" pitchFamily="34" charset="0"/>
                          <a:ea typeface="+mn-ea"/>
                          <a:cs typeface="+mn-cs"/>
                          <a:sym typeface="Wingdings" panose="05000000000000000000" pitchFamily="2" charset="2"/>
                        </a:rPr>
                        <a:t> – make it easy for them to understand our ways of working.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1360880"/>
                  </a:ext>
                </a:extLst>
              </a:tr>
            </a:tbl>
          </a:graphicData>
        </a:graphic>
      </p:graphicFrame>
      <p:sp>
        <p:nvSpPr>
          <p:cNvPr id="4" name="Slide Number Placeholder 3">
            <a:extLst>
              <a:ext uri="{FF2B5EF4-FFF2-40B4-BE49-F238E27FC236}">
                <a16:creationId xmlns:a16="http://schemas.microsoft.com/office/drawing/2014/main" id="{E4340040-0D70-4C36-998F-CAE16C5500E4}"/>
              </a:ext>
            </a:extLst>
          </p:cNvPr>
          <p:cNvSpPr>
            <a:spLocks noGrp="1"/>
          </p:cNvSpPr>
          <p:nvPr>
            <p:ph type="sldNum" sz="quarter" idx="14"/>
          </p:nvPr>
        </p:nvSpPr>
        <p:spPr>
          <a:xfrm>
            <a:off x="11668125" y="6498879"/>
            <a:ext cx="164157" cy="189482"/>
          </a:xfrm>
        </p:spPr>
        <p:txBody>
          <a:bodyPr/>
          <a:lstStyle/>
          <a:p>
            <a:fld id="{815295A1-976B-814B-9086-58070A62ABA6}" type="slidenum">
              <a:rPr lang="en-GB" smtClean="0"/>
              <a:pPr/>
              <a:t>4</a:t>
            </a:fld>
            <a:endParaRPr lang="en-GB"/>
          </a:p>
        </p:txBody>
      </p:sp>
      <p:sp>
        <p:nvSpPr>
          <p:cNvPr id="2" name="Title 1">
            <a:extLst>
              <a:ext uri="{FF2B5EF4-FFF2-40B4-BE49-F238E27FC236}">
                <a16:creationId xmlns:a16="http://schemas.microsoft.com/office/drawing/2014/main" id="{0CB29C47-D336-48DD-B8D4-A061E6787664}"/>
              </a:ext>
            </a:extLst>
          </p:cNvPr>
          <p:cNvSpPr>
            <a:spLocks noGrp="1"/>
          </p:cNvSpPr>
          <p:nvPr>
            <p:ph type="title"/>
          </p:nvPr>
        </p:nvSpPr>
        <p:spPr/>
        <p:txBody>
          <a:bodyPr/>
          <a:lstStyle/>
          <a:p>
            <a:r>
              <a:rPr lang="en-GB"/>
              <a:t>We dedicate this playbook to our new joiners.  </a:t>
            </a:r>
          </a:p>
        </p:txBody>
      </p:sp>
      <p:grpSp>
        <p:nvGrpSpPr>
          <p:cNvPr id="6" name="Group 5">
            <a:extLst>
              <a:ext uri="{FF2B5EF4-FFF2-40B4-BE49-F238E27FC236}">
                <a16:creationId xmlns:a16="http://schemas.microsoft.com/office/drawing/2014/main" id="{407F4822-200C-4B5F-B592-620B50885C6E}"/>
              </a:ext>
            </a:extLst>
          </p:cNvPr>
          <p:cNvGrpSpPr/>
          <p:nvPr/>
        </p:nvGrpSpPr>
        <p:grpSpPr>
          <a:xfrm>
            <a:off x="1183249" y="4465552"/>
            <a:ext cx="1387071" cy="389068"/>
            <a:chOff x="7435444" y="1193144"/>
            <a:chExt cx="1387071" cy="389068"/>
          </a:xfrm>
        </p:grpSpPr>
        <p:pic>
          <p:nvPicPr>
            <p:cNvPr id="7" name="Graphic 6">
              <a:extLst>
                <a:ext uri="{FF2B5EF4-FFF2-40B4-BE49-F238E27FC236}">
                  <a16:creationId xmlns:a16="http://schemas.microsoft.com/office/drawing/2014/main" id="{70E45B63-D7FE-4710-BF00-046D5B49D866}"/>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19780" t="22724" r="21895" b="18952"/>
            <a:stretch/>
          </p:blipFill>
          <p:spPr>
            <a:xfrm rot="10221914" flipV="1">
              <a:off x="7857977" y="1193144"/>
              <a:ext cx="236081" cy="236080"/>
            </a:xfrm>
            <a:prstGeom prst="rect">
              <a:avLst/>
            </a:prstGeom>
          </p:spPr>
        </p:pic>
        <p:sp>
          <p:nvSpPr>
            <p:cNvPr id="8" name="Rectangle 7">
              <a:extLst>
                <a:ext uri="{FF2B5EF4-FFF2-40B4-BE49-F238E27FC236}">
                  <a16:creationId xmlns:a16="http://schemas.microsoft.com/office/drawing/2014/main" id="{F3FCC839-5974-4D57-81DE-8F4DEDF56AF5}"/>
                </a:ext>
              </a:extLst>
            </p:cNvPr>
            <p:cNvSpPr/>
            <p:nvPr/>
          </p:nvSpPr>
          <p:spPr>
            <a:xfrm rot="21100533" flipH="1">
              <a:off x="7435444" y="1366768"/>
              <a:ext cx="1387071" cy="215444"/>
            </a:xfrm>
            <a:prstGeom prst="rect">
              <a:avLst/>
            </a:prstGeom>
          </p:spPr>
          <p:txBody>
            <a:bodyPr wrap="square">
              <a:spAutoFit/>
            </a:bodyPr>
            <a:lstStyle/>
            <a:p>
              <a:pPr algn="ctr"/>
              <a:r>
                <a:rPr lang="en-GB" sz="800" b="1" dirty="0">
                  <a:latin typeface="Lato Light"/>
                </a:rPr>
                <a:t>See the full list…</a:t>
              </a:r>
            </a:p>
          </p:txBody>
        </p:sp>
      </p:grpSp>
      <p:sp>
        <p:nvSpPr>
          <p:cNvPr id="10" name="Text Placeholder 4">
            <a:extLst>
              <a:ext uri="{FF2B5EF4-FFF2-40B4-BE49-F238E27FC236}">
                <a16:creationId xmlns:a16="http://schemas.microsoft.com/office/drawing/2014/main" id="{F2151397-4E5F-493F-ABC8-52E638342024}"/>
              </a:ext>
            </a:extLst>
          </p:cNvPr>
          <p:cNvSpPr txBox="1">
            <a:spLocks/>
          </p:cNvSpPr>
          <p:nvPr/>
        </p:nvSpPr>
        <p:spPr>
          <a:xfrm>
            <a:off x="685236" y="1136650"/>
            <a:ext cx="9163613" cy="424018"/>
          </a:xfrm>
          <a:prstGeom prst="rect">
            <a:avLst/>
          </a:prstGeom>
        </p:spPr>
        <p:txBody>
          <a:bodyPr vert="horz" lIns="0" tIns="0" rIns="0" bIns="0" rtlCol="0" anchor="t">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defRPr sz="1400" b="0" i="0" kern="1200" spc="0" baseline="0">
                <a:solidFill>
                  <a:srgbClr val="2E354D"/>
                </a:solidFill>
                <a:latin typeface="Lato Light" panose="020F0302020204030203" pitchFamily="34" charset="77"/>
                <a:ea typeface="Open Sans" charset="0"/>
                <a:cs typeface="Open Sans" charset="0"/>
              </a:defRPr>
            </a:lvl1pPr>
            <a:lvl2pPr marL="45720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20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914400" indent="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None/>
              <a:tabLst/>
              <a:defRPr sz="18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371600" marR="0" indent="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1828800" indent="0" algn="l" defTabSz="914400" rtl="0" eaLnBrk="1" latinLnBrk="0" hangingPunct="1">
              <a:lnSpc>
                <a:spcPct val="120000"/>
              </a:lnSpc>
              <a:spcBef>
                <a:spcPts val="0"/>
              </a:spcBef>
              <a:spcAft>
                <a:spcPts val="400"/>
              </a:spcAft>
              <a:buClr>
                <a:srgbClr val="60CC79"/>
              </a:buClr>
              <a:buFont typeface="+mj-lt"/>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a:t>We must give them a compelling reason to stick around for the long-term and help us re-imagine what it means to grow.</a:t>
            </a:r>
          </a:p>
        </p:txBody>
      </p:sp>
      <p:grpSp>
        <p:nvGrpSpPr>
          <p:cNvPr id="11" name="Group 10">
            <a:extLst>
              <a:ext uri="{FF2B5EF4-FFF2-40B4-BE49-F238E27FC236}">
                <a16:creationId xmlns:a16="http://schemas.microsoft.com/office/drawing/2014/main" id="{D254FEEC-F3DE-4A20-94CA-E3055354D597}"/>
              </a:ext>
            </a:extLst>
          </p:cNvPr>
          <p:cNvGrpSpPr/>
          <p:nvPr/>
        </p:nvGrpSpPr>
        <p:grpSpPr>
          <a:xfrm>
            <a:off x="11345466" y="6504727"/>
            <a:ext cx="257975" cy="195538"/>
            <a:chOff x="11421666" y="6498063"/>
            <a:chExt cx="257975" cy="195538"/>
          </a:xfrm>
          <a:solidFill>
            <a:srgbClr val="96A19E"/>
          </a:solidFill>
        </p:grpSpPr>
        <p:pic>
          <p:nvPicPr>
            <p:cNvPr id="12" name="Graphic 11">
              <a:hlinkClick r:id="rId5" action="ppaction://hlinksldjump"/>
              <a:extLst>
                <a:ext uri="{FF2B5EF4-FFF2-40B4-BE49-F238E27FC236}">
                  <a16:creationId xmlns:a16="http://schemas.microsoft.com/office/drawing/2014/main" id="{2BC6AB3D-2C54-418B-9FBD-75242F35F56F}"/>
                </a:ext>
              </a:extLst>
            </p:cNvPr>
            <p:cNvPicPr>
              <a:picLocks noChangeAspect="1"/>
            </p:cNvPicPr>
            <p:nvPr/>
          </p:nvPicPr>
          <p:blipFill rotWithShape="1">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l="29635" t="2" r="27075" b="-2"/>
            <a:stretch/>
          </p:blipFill>
          <p:spPr>
            <a:xfrm>
              <a:off x="11421666" y="6516073"/>
              <a:ext cx="69056" cy="159519"/>
            </a:xfrm>
            <a:prstGeom prst="rect">
              <a:avLst/>
            </a:prstGeom>
          </p:spPr>
        </p:pic>
        <p:pic>
          <p:nvPicPr>
            <p:cNvPr id="13" name="Graphic 12">
              <a:hlinkClick r:id="rId5" action="ppaction://hlinksldjump"/>
              <a:extLst>
                <a:ext uri="{FF2B5EF4-FFF2-40B4-BE49-F238E27FC236}">
                  <a16:creationId xmlns:a16="http://schemas.microsoft.com/office/drawing/2014/main" id="{0DD28018-6AD6-4D87-AF22-0D65C3B08859}"/>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1501702" y="6498063"/>
              <a:ext cx="177939" cy="195538"/>
            </a:xfrm>
            <a:prstGeom prst="rect">
              <a:avLst/>
            </a:prstGeom>
          </p:spPr>
        </p:pic>
      </p:grpSp>
      <p:pic>
        <p:nvPicPr>
          <p:cNvPr id="14" name="Graphic 13">
            <a:hlinkClick r:id="" action="ppaction://hlinkshowjump?jump=lastslideviewed"/>
            <a:extLst>
              <a:ext uri="{FF2B5EF4-FFF2-40B4-BE49-F238E27FC236}">
                <a16:creationId xmlns:a16="http://schemas.microsoft.com/office/drawing/2014/main" id="{C2309CF6-1387-48B8-A661-AF30D1E2E9E3}"/>
              </a:ext>
            </a:extLst>
          </p:cNvPr>
          <p:cNvPicPr>
            <a:picLocks noChangeAspect="1"/>
          </p:cNvPicPr>
          <p:nvPr/>
        </p:nvPicPr>
        <p:blipFill rotWithShape="1">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rcRect l="19780" t="22724" r="21895" b="18952"/>
          <a:stretch/>
        </p:blipFill>
        <p:spPr>
          <a:xfrm flipH="1">
            <a:off x="11063366" y="6486153"/>
            <a:ext cx="232688" cy="232687"/>
          </a:xfrm>
          <a:prstGeom prst="rect">
            <a:avLst/>
          </a:prstGeom>
        </p:spPr>
      </p:pic>
      <p:pic>
        <p:nvPicPr>
          <p:cNvPr id="15" name="Graphic 14" descr="Help">
            <a:hlinkClick r:id="rId12" action="ppaction://hlinksldjump"/>
            <a:extLst>
              <a:ext uri="{FF2B5EF4-FFF2-40B4-BE49-F238E27FC236}">
                <a16:creationId xmlns:a16="http://schemas.microsoft.com/office/drawing/2014/main" id="{2B235BCF-6D4E-486E-93A9-4B9CFEA37D50}"/>
              </a:ext>
            </a:extLst>
          </p:cNvPr>
          <p:cNvPicPr>
            <a:picLocks noChangeAspect="1"/>
          </p:cNvPicPr>
          <p:nvPr/>
        </p:nvPicPr>
        <p:blipFill>
          <a:blip r:embed="rId13" cstate="screen">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10767938" y="6479489"/>
            <a:ext cx="246015" cy="246015"/>
          </a:xfrm>
          <a:prstGeom prst="rect">
            <a:avLst/>
          </a:prstGeom>
        </p:spPr>
      </p:pic>
      <p:grpSp>
        <p:nvGrpSpPr>
          <p:cNvPr id="19" name="Group 18">
            <a:extLst>
              <a:ext uri="{FF2B5EF4-FFF2-40B4-BE49-F238E27FC236}">
                <a16:creationId xmlns:a16="http://schemas.microsoft.com/office/drawing/2014/main" id="{5A3EC124-99B8-4F5C-8389-6FFB05A961BC}"/>
              </a:ext>
            </a:extLst>
          </p:cNvPr>
          <p:cNvGrpSpPr/>
          <p:nvPr/>
        </p:nvGrpSpPr>
        <p:grpSpPr>
          <a:xfrm>
            <a:off x="3553990" y="2571185"/>
            <a:ext cx="1387071" cy="451431"/>
            <a:chOff x="3487083" y="2728617"/>
            <a:chExt cx="1387071" cy="451431"/>
          </a:xfrm>
        </p:grpSpPr>
        <p:sp>
          <p:nvSpPr>
            <p:cNvPr id="18" name="Speech Bubble: Rectangle 17">
              <a:extLst>
                <a:ext uri="{FF2B5EF4-FFF2-40B4-BE49-F238E27FC236}">
                  <a16:creationId xmlns:a16="http://schemas.microsoft.com/office/drawing/2014/main" id="{6515729C-485C-4936-BAFC-2F312E6D6407}"/>
                </a:ext>
              </a:extLst>
            </p:cNvPr>
            <p:cNvSpPr/>
            <p:nvPr/>
          </p:nvSpPr>
          <p:spPr>
            <a:xfrm rot="21097720">
              <a:off x="3538716" y="2728617"/>
              <a:ext cx="1283804" cy="451431"/>
            </a:xfrm>
            <a:prstGeom prst="wedgeRectCallout">
              <a:avLst>
                <a:gd name="adj1" fmla="val -23684"/>
                <a:gd name="adj2" fmla="val 79386"/>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GB"/>
            </a:p>
          </p:txBody>
        </p:sp>
        <p:sp>
          <p:nvSpPr>
            <p:cNvPr id="16" name="Rectangle 15">
              <a:extLst>
                <a:ext uri="{FF2B5EF4-FFF2-40B4-BE49-F238E27FC236}">
                  <a16:creationId xmlns:a16="http://schemas.microsoft.com/office/drawing/2014/main" id="{0940518B-0FD9-4D7E-BA32-DE561D2E62BB}"/>
                </a:ext>
              </a:extLst>
            </p:cNvPr>
            <p:cNvSpPr/>
            <p:nvPr/>
          </p:nvSpPr>
          <p:spPr>
            <a:xfrm rot="21100533" flipH="1">
              <a:off x="3487083" y="2777140"/>
              <a:ext cx="1387071" cy="338554"/>
            </a:xfrm>
            <a:prstGeom prst="rect">
              <a:avLst/>
            </a:prstGeom>
          </p:spPr>
          <p:txBody>
            <a:bodyPr wrap="square">
              <a:spAutoFit/>
            </a:bodyPr>
            <a:lstStyle/>
            <a:p>
              <a:pPr algn="ctr"/>
              <a:r>
                <a:rPr lang="en-GB" sz="800" b="1" dirty="0">
                  <a:latin typeface="Lato Light"/>
                </a:rPr>
                <a:t>“Hey – I’m new. A new joiner to be precise.”</a:t>
              </a:r>
            </a:p>
          </p:txBody>
        </p:sp>
      </p:grpSp>
      <p:grpSp>
        <p:nvGrpSpPr>
          <p:cNvPr id="21" name="Group 20">
            <a:extLst>
              <a:ext uri="{FF2B5EF4-FFF2-40B4-BE49-F238E27FC236}">
                <a16:creationId xmlns:a16="http://schemas.microsoft.com/office/drawing/2014/main" id="{885DDE0F-AD71-4E1B-B5F1-1DC02B36E2CF}"/>
              </a:ext>
            </a:extLst>
          </p:cNvPr>
          <p:cNvGrpSpPr/>
          <p:nvPr/>
        </p:nvGrpSpPr>
        <p:grpSpPr>
          <a:xfrm>
            <a:off x="3049159" y="4215263"/>
            <a:ext cx="1426496" cy="503214"/>
            <a:chOff x="3091690" y="4183395"/>
            <a:chExt cx="1426496" cy="503214"/>
          </a:xfrm>
        </p:grpSpPr>
        <p:sp>
          <p:nvSpPr>
            <p:cNvPr id="20" name="Speech Bubble: Rectangle 19">
              <a:extLst>
                <a:ext uri="{FF2B5EF4-FFF2-40B4-BE49-F238E27FC236}">
                  <a16:creationId xmlns:a16="http://schemas.microsoft.com/office/drawing/2014/main" id="{7DE64399-C329-4D28-BD30-1744CB118D6E}"/>
                </a:ext>
              </a:extLst>
            </p:cNvPr>
            <p:cNvSpPr/>
            <p:nvPr/>
          </p:nvSpPr>
          <p:spPr>
            <a:xfrm rot="699210">
              <a:off x="3163036" y="4183395"/>
              <a:ext cx="1283804" cy="503214"/>
            </a:xfrm>
            <a:prstGeom prst="wedgeRectCallout">
              <a:avLst>
                <a:gd name="adj1" fmla="val -5261"/>
                <a:gd name="adj2" fmla="val -88021"/>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8B0FA30-CDEF-4090-82AD-F105CA3C3757}"/>
                </a:ext>
              </a:extLst>
            </p:cNvPr>
            <p:cNvSpPr/>
            <p:nvPr/>
          </p:nvSpPr>
          <p:spPr>
            <a:xfrm rot="699727" flipH="1">
              <a:off x="3091690" y="4206553"/>
              <a:ext cx="1426496" cy="461665"/>
            </a:xfrm>
            <a:prstGeom prst="rect">
              <a:avLst/>
            </a:prstGeom>
          </p:spPr>
          <p:txBody>
            <a:bodyPr wrap="square">
              <a:spAutoFit/>
            </a:bodyPr>
            <a:lstStyle/>
            <a:p>
              <a:pPr algn="ctr"/>
              <a:r>
                <a:rPr lang="en-GB" sz="800" b="1" dirty="0">
                  <a:latin typeface="Lato Light"/>
                </a:rPr>
                <a:t>“This playbook can read my mind – or at least what it would say if it could speak...”</a:t>
              </a:r>
            </a:p>
          </p:txBody>
        </p:sp>
      </p:grpSp>
      <p:pic>
        <p:nvPicPr>
          <p:cNvPr id="3" name="Graphic 2" descr="Child with balloon">
            <a:extLst>
              <a:ext uri="{FF2B5EF4-FFF2-40B4-BE49-F238E27FC236}">
                <a16:creationId xmlns:a16="http://schemas.microsoft.com/office/drawing/2014/main" id="{129BA549-2867-4687-8FC9-AD74C543F7A9}"/>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512693" y="3249372"/>
            <a:ext cx="701337" cy="693939"/>
          </a:xfrm>
          <a:prstGeom prst="rect">
            <a:avLst/>
          </a:prstGeom>
        </p:spPr>
      </p:pic>
    </p:spTree>
    <p:extLst>
      <p:ext uri="{BB962C8B-B14F-4D97-AF65-F5344CB8AC3E}">
        <p14:creationId xmlns:p14="http://schemas.microsoft.com/office/powerpoint/2010/main" val="1730478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4340040-0D70-4C36-998F-CAE16C5500E4}"/>
              </a:ext>
            </a:extLst>
          </p:cNvPr>
          <p:cNvSpPr>
            <a:spLocks noGrp="1"/>
          </p:cNvSpPr>
          <p:nvPr>
            <p:ph type="sldNum" sz="quarter" idx="14"/>
          </p:nvPr>
        </p:nvSpPr>
        <p:spPr>
          <a:xfrm>
            <a:off x="11668125" y="6498879"/>
            <a:ext cx="164157" cy="189482"/>
          </a:xfrm>
        </p:spPr>
        <p:txBody>
          <a:bodyPr/>
          <a:lstStyle/>
          <a:p>
            <a:fld id="{815295A1-976B-814B-9086-58070A62ABA6}" type="slidenum">
              <a:rPr lang="en-GB" smtClean="0"/>
              <a:pPr/>
              <a:t>5</a:t>
            </a:fld>
            <a:endParaRPr lang="en-GB"/>
          </a:p>
        </p:txBody>
      </p:sp>
      <p:sp>
        <p:nvSpPr>
          <p:cNvPr id="2" name="Title 1">
            <a:extLst>
              <a:ext uri="{FF2B5EF4-FFF2-40B4-BE49-F238E27FC236}">
                <a16:creationId xmlns:a16="http://schemas.microsoft.com/office/drawing/2014/main" id="{0CB29C47-D336-48DD-B8D4-A061E6787664}"/>
              </a:ext>
            </a:extLst>
          </p:cNvPr>
          <p:cNvSpPr>
            <a:spLocks noGrp="1"/>
          </p:cNvSpPr>
          <p:nvPr>
            <p:ph type="title"/>
          </p:nvPr>
        </p:nvSpPr>
        <p:spPr/>
        <p:txBody>
          <a:bodyPr/>
          <a:lstStyle/>
          <a:p>
            <a:r>
              <a:rPr lang="en-GB"/>
              <a:t>Let me hit you with some knowledge…</a:t>
            </a:r>
          </a:p>
        </p:txBody>
      </p:sp>
      <p:sp>
        <p:nvSpPr>
          <p:cNvPr id="5" name="Text Placeholder 4">
            <a:extLst>
              <a:ext uri="{FF2B5EF4-FFF2-40B4-BE49-F238E27FC236}">
                <a16:creationId xmlns:a16="http://schemas.microsoft.com/office/drawing/2014/main" id="{8454A8DB-450A-43D1-8F8B-E5CE288CA252}"/>
              </a:ext>
            </a:extLst>
          </p:cNvPr>
          <p:cNvSpPr>
            <a:spLocks noGrp="1"/>
          </p:cNvSpPr>
          <p:nvPr>
            <p:ph type="body" idx="1"/>
          </p:nvPr>
        </p:nvSpPr>
        <p:spPr/>
        <p:txBody>
          <a:bodyPr/>
          <a:lstStyle/>
          <a:p>
            <a:r>
              <a:rPr lang="en-GB" dirty="0"/>
              <a:t>Some key stats (Gallup/ Glassdoor) about new joiner onboarding, retention, and performance </a:t>
            </a:r>
          </a:p>
        </p:txBody>
      </p:sp>
      <p:graphicFrame>
        <p:nvGraphicFramePr>
          <p:cNvPr id="9" name="Table 8">
            <a:extLst>
              <a:ext uri="{FF2B5EF4-FFF2-40B4-BE49-F238E27FC236}">
                <a16:creationId xmlns:a16="http://schemas.microsoft.com/office/drawing/2014/main" id="{0C18045B-91A3-41F2-8D3B-0A00C06FB184}"/>
              </a:ext>
            </a:extLst>
          </p:cNvPr>
          <p:cNvGraphicFramePr>
            <a:graphicFrameLocks noGrp="1"/>
          </p:cNvGraphicFramePr>
          <p:nvPr>
            <p:extLst>
              <p:ext uri="{D42A27DB-BD31-4B8C-83A1-F6EECF244321}">
                <p14:modId xmlns:p14="http://schemas.microsoft.com/office/powerpoint/2010/main" val="2695844827"/>
              </p:ext>
            </p:extLst>
          </p:nvPr>
        </p:nvGraphicFramePr>
        <p:xfrm>
          <a:off x="679084" y="2005865"/>
          <a:ext cx="11160000" cy="3958320"/>
        </p:xfrm>
        <a:graphic>
          <a:graphicData uri="http://schemas.openxmlformats.org/drawingml/2006/table">
            <a:tbl>
              <a:tblPr firstRow="1" bandRow="1">
                <a:tableStyleId>{5C22544A-7EE6-4342-B048-85BDC9FD1C3A}</a:tableStyleId>
              </a:tblPr>
              <a:tblGrid>
                <a:gridCol w="1188000">
                  <a:extLst>
                    <a:ext uri="{9D8B030D-6E8A-4147-A177-3AD203B41FA5}">
                      <a16:colId xmlns:a16="http://schemas.microsoft.com/office/drawing/2014/main" val="1936385858"/>
                    </a:ext>
                  </a:extLst>
                </a:gridCol>
                <a:gridCol w="3168000">
                  <a:extLst>
                    <a:ext uri="{9D8B030D-6E8A-4147-A177-3AD203B41FA5}">
                      <a16:colId xmlns:a16="http://schemas.microsoft.com/office/drawing/2014/main" val="304812782"/>
                    </a:ext>
                  </a:extLst>
                </a:gridCol>
                <a:gridCol w="864000">
                  <a:extLst>
                    <a:ext uri="{9D8B030D-6E8A-4147-A177-3AD203B41FA5}">
                      <a16:colId xmlns:a16="http://schemas.microsoft.com/office/drawing/2014/main" val="798090243"/>
                    </a:ext>
                  </a:extLst>
                </a:gridCol>
                <a:gridCol w="1188000">
                  <a:extLst>
                    <a:ext uri="{9D8B030D-6E8A-4147-A177-3AD203B41FA5}">
                      <a16:colId xmlns:a16="http://schemas.microsoft.com/office/drawing/2014/main" val="3685374824"/>
                    </a:ext>
                  </a:extLst>
                </a:gridCol>
                <a:gridCol w="4752000">
                  <a:extLst>
                    <a:ext uri="{9D8B030D-6E8A-4147-A177-3AD203B41FA5}">
                      <a16:colId xmlns:a16="http://schemas.microsoft.com/office/drawing/2014/main" val="1108746582"/>
                    </a:ext>
                  </a:extLst>
                </a:gridCol>
              </a:tblGrid>
              <a:tr h="720000">
                <a:tc>
                  <a:txBody>
                    <a:bodyPr/>
                    <a:lstStyle/>
                    <a:p>
                      <a:pPr marL="0" indent="0" algn="l" defTabSz="914400" rtl="0" eaLnBrk="1" latinLnBrk="0" hangingPunct="1">
                        <a:lnSpc>
                          <a:spcPct val="100000"/>
                        </a:lnSpc>
                        <a:spcBef>
                          <a:spcPts val="0"/>
                        </a:spcBef>
                        <a:spcAft>
                          <a:spcPts val="800"/>
                        </a:spcAft>
                        <a:buFont typeface="Arial" panose="020B0604020202020204" pitchFamily="34" charset="0"/>
                        <a:buNone/>
                      </a:pPr>
                      <a:r>
                        <a:rPr lang="en-GB" sz="2800" b="1" i="0" kern="1200" dirty="0">
                          <a:solidFill>
                            <a:schemeClr val="tx1"/>
                          </a:solidFill>
                          <a:latin typeface="Lato Light" panose="020F0302020204030203" pitchFamily="34" charset="0"/>
                          <a:ea typeface="+mn-ea"/>
                          <a:cs typeface="+mn-cs"/>
                        </a:rPr>
                        <a:t>1 </a:t>
                      </a:r>
                      <a:r>
                        <a:rPr lang="en-GB" sz="1200" b="1" i="0" kern="1200" dirty="0">
                          <a:solidFill>
                            <a:schemeClr val="tx1"/>
                          </a:solidFill>
                          <a:latin typeface="Lato Light" panose="020F0302020204030203" pitchFamily="34" charset="0"/>
                          <a:ea typeface="+mn-ea"/>
                          <a:cs typeface="+mn-cs"/>
                        </a:rPr>
                        <a:t>in 5</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0" i="0" kern="1200" dirty="0">
                          <a:solidFill>
                            <a:srgbClr val="2E354D"/>
                          </a:solidFill>
                          <a:latin typeface="Lato Light" panose="020F0502020204030203" pitchFamily="34" charset="0"/>
                          <a:sym typeface="Wingdings" panose="05000000000000000000" pitchFamily="2" charset="2"/>
                        </a:rPr>
                        <a:t>Up to 20% of new joiners leave within the first 45-days.</a:t>
                      </a:r>
                      <a:r>
                        <a:rPr lang="en-GB" sz="1200" b="0" i="0" kern="1200" baseline="30000" dirty="0">
                          <a:solidFill>
                            <a:srgbClr val="0070C0"/>
                          </a:solidFill>
                          <a:latin typeface="Lato Light" panose="020F0502020204030203" pitchFamily="34" charset="0"/>
                          <a:sym typeface="Wingdings" panose="05000000000000000000" pitchFamily="2" charset="2"/>
                          <a:hlinkClick r:id="rId2">
                            <a:extLst>
                              <a:ext uri="{A12FA001-AC4F-418D-AE19-62706E023703}">
                                <ahyp:hlinkClr xmlns:ahyp="http://schemas.microsoft.com/office/drawing/2018/hyperlinkcolor" val="tx"/>
                              </a:ext>
                            </a:extLst>
                          </a:hlinkClick>
                        </a:rPr>
                        <a:t>1</a:t>
                      </a:r>
                      <a:endParaRPr lang="en-GB" sz="1200" b="0" i="0" kern="1200" dirty="0">
                        <a:solidFill>
                          <a:srgbClr val="2E354D"/>
                        </a:solidFill>
                        <a:latin typeface="Lato Light" panose="020F0502020204030203" pitchFamily="34" charset="0"/>
                        <a:sym typeface="Wingdings" panose="05000000000000000000" pitchFamily="2" charset="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r>
                        <a:rPr lang="en-GB" sz="2800" b="1" i="0" kern="1200" dirty="0">
                          <a:solidFill>
                            <a:schemeClr val="tx1"/>
                          </a:solidFill>
                          <a:latin typeface="Lato Light" panose="020F0302020204030203" pitchFamily="34" charset="0"/>
                          <a:ea typeface="+mn-ea"/>
                          <a:cs typeface="+mn-cs"/>
                        </a:rPr>
                        <a:t>7 </a:t>
                      </a:r>
                      <a:r>
                        <a:rPr lang="en-GB" sz="1200" b="1" i="0" kern="1200" dirty="0">
                          <a:solidFill>
                            <a:schemeClr val="tx1"/>
                          </a:solidFill>
                          <a:latin typeface="Lato Light" panose="020F0302020204030203" pitchFamily="34" charset="0"/>
                          <a:ea typeface="+mn-ea"/>
                          <a:cs typeface="+mn-cs"/>
                        </a:rPr>
                        <a:t>in 10</a:t>
                      </a:r>
                      <a:endParaRPr lang="en-GB" sz="2800" b="1" i="0" kern="1200" dirty="0">
                        <a:solidFill>
                          <a:schemeClr val="tx1"/>
                        </a:solidFill>
                        <a:latin typeface="Lato Light" panose="020F03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0" i="0" kern="1200" dirty="0">
                          <a:solidFill>
                            <a:srgbClr val="2E354D"/>
                          </a:solidFill>
                          <a:latin typeface="Lato Light" panose="020F0502020204030203" pitchFamily="34" charset="0"/>
                          <a:sym typeface="Wingdings" panose="05000000000000000000" pitchFamily="2" charset="2"/>
                        </a:rPr>
                        <a:t>employees are more likely to stay with a company for three years if they experienced a great onboarding.</a:t>
                      </a:r>
                      <a:r>
                        <a:rPr lang="en-GB" sz="1200" b="0" i="0" kern="1200" baseline="30000" dirty="0">
                          <a:solidFill>
                            <a:srgbClr val="0070C0"/>
                          </a:solidFill>
                          <a:latin typeface="Lato Light" panose="020F0502020204030203" pitchFamily="34" charset="0"/>
                          <a:sym typeface="Wingdings" panose="05000000000000000000" pitchFamily="2" charset="2"/>
                          <a:hlinkClick r:id="rId2">
                            <a:extLst>
                              <a:ext uri="{A12FA001-AC4F-418D-AE19-62706E023703}">
                                <ahyp:hlinkClr xmlns:ahyp="http://schemas.microsoft.com/office/drawing/2018/hyperlinkcolor" val="tx"/>
                              </a:ext>
                            </a:extLst>
                          </a:hlinkClick>
                        </a:rPr>
                        <a:t>4</a:t>
                      </a:r>
                      <a:endParaRPr lang="en-GB" sz="1200" b="0" i="0" kern="1200" dirty="0">
                        <a:solidFill>
                          <a:srgbClr val="2E354D"/>
                        </a:solidFill>
                        <a:latin typeface="Lato Light" panose="020F0502020204030203" pitchFamily="34" charset="0"/>
                        <a:sym typeface="Wingdings" panose="05000000000000000000" pitchFamily="2" charset="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43960746"/>
                  </a:ext>
                </a:extLst>
              </a:tr>
              <a:tr h="720000">
                <a:tc>
                  <a:txBody>
                    <a:bodyPr/>
                    <a:lstStyle/>
                    <a:p>
                      <a:pPr marL="0" indent="0" algn="l" defTabSz="914400" rtl="0" eaLnBrk="1" latinLnBrk="0" hangingPunct="1">
                        <a:lnSpc>
                          <a:spcPct val="100000"/>
                        </a:lnSpc>
                        <a:spcBef>
                          <a:spcPts val="0"/>
                        </a:spcBef>
                        <a:spcAft>
                          <a:spcPts val="800"/>
                        </a:spcAft>
                        <a:buFont typeface="+mj-lt"/>
                        <a:buNone/>
                      </a:pPr>
                      <a:r>
                        <a:rPr kumimoji="0" lang="en-GB" sz="28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$37</a:t>
                      </a:r>
                      <a:r>
                        <a:rPr kumimoji="0" lang="en-GB" sz="12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bn</a:t>
                      </a:r>
                      <a:endParaRPr lang="en-GB" sz="1200" b="1" i="0" kern="1200" dirty="0">
                        <a:solidFill>
                          <a:schemeClr val="tx1"/>
                        </a:solidFill>
                        <a:latin typeface="Lato" panose="020F05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0" i="0" kern="1200" dirty="0">
                          <a:solidFill>
                            <a:srgbClr val="2E354D"/>
                          </a:solidFill>
                          <a:latin typeface="Lato Light" panose="020F0502020204030203" pitchFamily="34" charset="0"/>
                          <a:ea typeface="+mn-ea"/>
                          <a:cs typeface="+mn-cs"/>
                        </a:rPr>
                        <a:t>is spent annually in the UK and US to keep unproductive employees who do not understand their jobs</a:t>
                      </a:r>
                      <a:r>
                        <a:rPr lang="en-GB" sz="1200" b="0" i="0" kern="1200" dirty="0">
                          <a:solidFill>
                            <a:srgbClr val="2E354D"/>
                          </a:solidFill>
                          <a:latin typeface="Lato Light" panose="020F0502020204030203" pitchFamily="34" charset="0"/>
                          <a:ea typeface="+mn-ea"/>
                          <a:cs typeface="+mn-cs"/>
                          <a:sym typeface="Wingdings" panose="05000000000000000000" pitchFamily="2" charset="2"/>
                        </a:rPr>
                        <a:t>.</a:t>
                      </a:r>
                      <a:r>
                        <a:rPr lang="en-GB" sz="1200" b="0" i="0" kern="1200" baseline="30000" dirty="0">
                          <a:solidFill>
                            <a:srgbClr val="0070C0"/>
                          </a:solidFill>
                          <a:latin typeface="Lato Light" panose="020F0502020204030203" pitchFamily="34" charset="0"/>
                          <a:ea typeface="+mn-ea"/>
                          <a:cs typeface="+mn-cs"/>
                          <a:sym typeface="Wingdings" panose="05000000000000000000" pitchFamily="2" charset="2"/>
                          <a:hlinkClick r:id="rId3">
                            <a:extLst>
                              <a:ext uri="{A12FA001-AC4F-418D-AE19-62706E023703}">
                                <ahyp:hlinkClr xmlns:ahyp="http://schemas.microsoft.com/office/drawing/2018/hyperlinkcolor" val="tx"/>
                              </a:ext>
                            </a:extLst>
                          </a:hlinkClick>
                        </a:rPr>
                        <a:t>2</a:t>
                      </a:r>
                      <a:endParaRPr lang="en-GB" sz="1200" b="0" i="0" kern="1200" dirty="0">
                        <a:solidFill>
                          <a:srgbClr val="2E354D"/>
                        </a:solidFill>
                        <a:latin typeface="Lato Light" panose="020F0502020204030203" pitchFamily="34" charset="0"/>
                        <a:ea typeface="+mn-ea"/>
                        <a:cs typeface="+mn-cs"/>
                        <a:sym typeface="Wingdings" panose="05000000000000000000" pitchFamily="2" charset="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800"/>
                        </a:spcAft>
                        <a:buClrTx/>
                        <a:buSzTx/>
                        <a:buFont typeface="Arial" panose="020B0604020202020204" pitchFamily="34" charset="0"/>
                        <a:buNone/>
                        <a:tabLst/>
                        <a:defRPr/>
                      </a:pPr>
                      <a:r>
                        <a:rPr lang="en-GB" sz="2800" b="1" i="0" kern="1200" dirty="0">
                          <a:solidFill>
                            <a:schemeClr val="tx1"/>
                          </a:solidFill>
                          <a:latin typeface="Lato Light" panose="020F0302020204030203" pitchFamily="34" charset="0"/>
                          <a:ea typeface="+mn-ea"/>
                          <a:cs typeface="+mn-cs"/>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0" i="0" kern="1200" dirty="0">
                          <a:solidFill>
                            <a:srgbClr val="2E354D"/>
                          </a:solidFill>
                          <a:latin typeface="Lato Light" panose="020F0502020204030203" pitchFamily="34" charset="0"/>
                          <a:sym typeface="Wingdings" panose="05000000000000000000" pitchFamily="2" charset="2"/>
                        </a:rPr>
                        <a:t>Organizations with a standard onboarding process experience 50% greater new hire retention.</a:t>
                      </a:r>
                      <a:r>
                        <a:rPr lang="en-GB" sz="1200" b="0" i="0" kern="1200" baseline="30000" dirty="0">
                          <a:solidFill>
                            <a:srgbClr val="0070C0"/>
                          </a:solidFill>
                          <a:latin typeface="Lato Light" panose="020F0502020204030203" pitchFamily="34" charset="0"/>
                          <a:ea typeface="+mn-ea"/>
                          <a:cs typeface="+mn-cs"/>
                          <a:sym typeface="Wingdings" panose="05000000000000000000" pitchFamily="2" charset="2"/>
                          <a:hlinkClick r:id="rId3">
                            <a:extLst>
                              <a:ext uri="{A12FA001-AC4F-418D-AE19-62706E023703}">
                                <ahyp:hlinkClr xmlns:ahyp="http://schemas.microsoft.com/office/drawing/2018/hyperlinkcolor" val="tx"/>
                              </a:ext>
                            </a:extLst>
                          </a:hlinkClick>
                        </a:rPr>
                        <a:t>5</a:t>
                      </a:r>
                      <a:endParaRPr lang="en-GB" sz="1200" b="0" i="0" kern="1200" dirty="0">
                        <a:solidFill>
                          <a:srgbClr val="0070C0"/>
                        </a:solidFill>
                        <a:latin typeface="Lato Light" panose="020F0502020204030203" pitchFamily="34" charset="0"/>
                        <a:sym typeface="Wingdings" panose="05000000000000000000" pitchFamily="2" charset="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4185798"/>
                  </a:ext>
                </a:extLst>
              </a:tr>
              <a:tr h="72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800" b="1" i="0" kern="1200" dirty="0">
                          <a:solidFill>
                            <a:schemeClr val="tx1"/>
                          </a:solidFill>
                          <a:latin typeface="Lato Light" panose="020F0302020204030203" pitchFamily="34" charset="0"/>
                          <a:ea typeface="+mn-ea"/>
                          <a:cs typeface="+mn-cs"/>
                        </a:rPr>
                        <a:t>8 </a:t>
                      </a:r>
                      <a:r>
                        <a:rPr lang="en-GB" sz="1200" b="1" i="0" kern="1200" dirty="0">
                          <a:solidFill>
                            <a:schemeClr val="tx1"/>
                          </a:solidFill>
                          <a:latin typeface="Lato Light" panose="020F0302020204030203" pitchFamily="34" charset="0"/>
                          <a:ea typeface="+mn-ea"/>
                          <a:cs typeface="+mn-cs"/>
                        </a:rPr>
                        <a:t>months</a:t>
                      </a:r>
                      <a:endParaRPr lang="en-US" sz="12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rgbClr val="2E354D"/>
                          </a:solidFill>
                          <a:latin typeface="Lato Light" panose="020F0502020204030203" pitchFamily="34" charset="0"/>
                          <a:sym typeface="Wingdings" panose="05000000000000000000" pitchFamily="2" charset="2"/>
                        </a:rPr>
                        <a:t>It typically takes eight months for a newly hired employee to reach full productivity.</a:t>
                      </a:r>
                      <a:r>
                        <a:rPr lang="en-GB" sz="1200" b="0" i="0" kern="1200" baseline="30000" dirty="0">
                          <a:solidFill>
                            <a:srgbClr val="0070C0"/>
                          </a:solidFill>
                          <a:latin typeface="Lato Light" panose="020F0502020204030203" pitchFamily="34" charset="0"/>
                          <a:ea typeface="+mn-ea"/>
                          <a:cs typeface="+mn-cs"/>
                          <a:sym typeface="Wingdings" panose="05000000000000000000" pitchFamily="2" charset="2"/>
                          <a:hlinkClick r:id="rId4">
                            <a:extLst>
                              <a:ext uri="{A12FA001-AC4F-418D-AE19-62706E023703}">
                                <ahyp:hlinkClr xmlns:ahyp="http://schemas.microsoft.com/office/drawing/2018/hyperlinkcolor" val="tx"/>
                              </a:ext>
                            </a:extLst>
                          </a:hlinkClick>
                        </a:rPr>
                        <a:t>3</a:t>
                      </a:r>
                      <a:endParaRPr lang="en-US" dirty="0">
                        <a:solidFill>
                          <a:srgbClr val="0070C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TlToBr w="12700" cmpd="sng">
                      <a:noFill/>
                      <a:prstDash val="solid"/>
                    </a:lnTlToBr>
                    <a:lnBlToTr w="12700" cmpd="sng">
                      <a:noFill/>
                      <a:prstDash val="solid"/>
                    </a:lnBlToTr>
                    <a:noFill/>
                  </a:tcPr>
                </a:tc>
                <a:tc>
                  <a:txBody>
                    <a:bodyPr/>
                    <a:lstStyle/>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latinLnBrk="0" hangingPunct="1">
                        <a:lnSpc>
                          <a:spcPct val="100000"/>
                        </a:lnSpc>
                        <a:spcBef>
                          <a:spcPts val="0"/>
                        </a:spcBef>
                        <a:spcAft>
                          <a:spcPts val="800"/>
                        </a:spcAft>
                        <a:buFont typeface="Arial" panose="020B0604020202020204" pitchFamily="34" charset="0"/>
                        <a:buNone/>
                      </a:pPr>
                      <a:r>
                        <a:rPr lang="en-GB" sz="2800" b="1" i="0" kern="1200" dirty="0">
                          <a:solidFill>
                            <a:schemeClr val="tx1"/>
                          </a:solidFill>
                          <a:latin typeface="Lato Light" panose="020F0302020204030203" pitchFamily="34" charset="0"/>
                          <a:ea typeface="+mn-ea"/>
                          <a:cs typeface="+mn-cs"/>
                        </a:rPr>
                        <a:t>82%</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0" i="0" kern="1200" dirty="0">
                          <a:solidFill>
                            <a:srgbClr val="2E354D"/>
                          </a:solidFill>
                          <a:latin typeface="Lato Light" panose="020F0502020204030203" pitchFamily="34" charset="0"/>
                          <a:sym typeface="Wingdings" panose="05000000000000000000" pitchFamily="2" charset="2"/>
                        </a:rPr>
                        <a:t>organisations with a strong onboarding process improve new hire retention by 82 percent and productivity by over 70 percent.</a:t>
                      </a:r>
                      <a:r>
                        <a:rPr lang="en-GB" sz="1200" b="0" i="0" kern="1200" baseline="30000" dirty="0">
                          <a:solidFill>
                            <a:srgbClr val="0070C0"/>
                          </a:solidFill>
                          <a:latin typeface="Lato Light" panose="020F0502020204030203" pitchFamily="34" charset="0"/>
                          <a:sym typeface="Wingdings" panose="05000000000000000000" pitchFamily="2" charset="2"/>
                          <a:hlinkClick r:id="rId5">
                            <a:extLst>
                              <a:ext uri="{A12FA001-AC4F-418D-AE19-62706E023703}">
                                <ahyp:hlinkClr xmlns:ahyp="http://schemas.microsoft.com/office/drawing/2018/hyperlinkcolor" val="tx"/>
                              </a:ext>
                            </a:extLst>
                          </a:hlinkClick>
                        </a:rPr>
                        <a:t>6</a:t>
                      </a:r>
                      <a:endParaRPr lang="en-GB" sz="1200" b="0" i="0" kern="1200" dirty="0">
                        <a:solidFill>
                          <a:srgbClr val="0070C0"/>
                        </a:solidFill>
                        <a:latin typeface="Lato Light" panose="020F0502020204030203" pitchFamily="34" charset="0"/>
                        <a:sym typeface="Wingdings" panose="05000000000000000000" pitchFamily="2" charset="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36061367"/>
                  </a:ext>
                </a:extLst>
              </a:tr>
              <a:tr h="899160">
                <a:tc gridSpan="2">
                  <a:txBody>
                    <a:body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kumimoji="0" lang="en-GB" sz="1200" b="1" i="0" u="none" strike="noStrike" kern="1200" cap="none" spc="0" normalizeH="0" baseline="0" noProof="0" dirty="0">
                          <a:ln>
                            <a:noFill/>
                          </a:ln>
                          <a:solidFill>
                            <a:srgbClr val="2E344D"/>
                          </a:solidFill>
                          <a:effectLst/>
                          <a:uLnTx/>
                          <a:uFillTx/>
                          <a:latin typeface="Lato" panose="020F0502020204030203" pitchFamily="34" charset="0"/>
                          <a:ea typeface="+mn-ea"/>
                          <a:cs typeface="+mn-cs"/>
                        </a:rPr>
                        <a:t>How is [Your company] new joiner experience?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gridSpan="3">
                  <a:txBody>
                    <a:bodyPr/>
                    <a:lstStyle/>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kumimoji="0" lang="en-GB" sz="12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[talk with your HR team to find our key statistics about your current Onboarding process]</a:t>
                      </a:r>
                    </a:p>
                    <a:p>
                      <a:pPr marL="98425" marR="0" lvl="0" indent="-98425"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Char char="•"/>
                        <a:tabLst/>
                        <a:defRPr/>
                      </a:pPr>
                      <a:r>
                        <a:rPr kumimoji="0" lang="en-GB" sz="12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[contact EY </a:t>
                      </a:r>
                      <a:r>
                        <a:rPr kumimoji="0" lang="en-GB" sz="1200" b="1" i="0" u="none" strike="noStrike" kern="1200" cap="none" spc="0" normalizeH="0" baseline="0" noProof="0" dirty="0" err="1">
                          <a:ln>
                            <a:noFill/>
                          </a:ln>
                          <a:solidFill>
                            <a:srgbClr val="2E354D"/>
                          </a:solidFill>
                          <a:effectLst/>
                          <a:uLnTx/>
                          <a:uFillTx/>
                          <a:latin typeface="Lato Light" panose="020F0502020204030203" pitchFamily="34" charset="0"/>
                          <a:ea typeface="+mn-ea"/>
                          <a:cs typeface="+mn-cs"/>
                          <a:sym typeface="Wingdings" panose="05000000000000000000" pitchFamily="2" charset="2"/>
                        </a:rPr>
                        <a:t>Seren</a:t>
                      </a:r>
                      <a:r>
                        <a:rPr kumimoji="0" lang="en-GB" sz="12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 to help you in this process, by doing a Service Design approach with in-depth interviews with your recent new joiners to find about their main </a:t>
                      </a:r>
                      <a:r>
                        <a:rPr kumimoji="0" lang="en-GB" sz="1200" b="1" i="0" u="none" strike="noStrike" kern="1200" cap="none" spc="0" normalizeH="0" baseline="0" noProof="0" dirty="0" err="1">
                          <a:ln>
                            <a:noFill/>
                          </a:ln>
                          <a:solidFill>
                            <a:srgbClr val="2E354D"/>
                          </a:solidFill>
                          <a:effectLst/>
                          <a:uLnTx/>
                          <a:uFillTx/>
                          <a:latin typeface="Lato Light" panose="020F0502020204030203" pitchFamily="34" charset="0"/>
                          <a:ea typeface="+mn-ea"/>
                          <a:cs typeface="+mn-cs"/>
                          <a:sym typeface="Wingdings" panose="05000000000000000000" pitchFamily="2" charset="2"/>
                        </a:rPr>
                        <a:t>painpoints</a:t>
                      </a:r>
                      <a:r>
                        <a:rPr kumimoji="0" lang="en-GB" sz="1200" b="1"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a:t>
                      </a:r>
                      <a:endParaRPr lang="en-GB" sz="1200" b="0" i="0" kern="1200" noProof="0" dirty="0">
                        <a:solidFill>
                          <a:srgbClr val="2E354D"/>
                        </a:solidFill>
                        <a:latin typeface="Lato Light" panose="020F0502020204030203" pitchFamily="34" charset="0"/>
                        <a:ea typeface="+mn-ea"/>
                        <a:cs typeface="+mn-cs"/>
                        <a:sym typeface="Wingdings" panose="05000000000000000000" pitchFamily="2" charset="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08235729"/>
                  </a:ext>
                </a:extLst>
              </a:tr>
              <a:tr h="899160">
                <a:tc gridSpan="2">
                  <a:txBody>
                    <a:bodyPr/>
                    <a:lstStyle/>
                    <a:p>
                      <a:pPr marL="0" marR="0" lvl="0" indent="0" algn="l" defTabSz="914400" rtl="0" eaLnBrk="1" fontAlgn="auto" latinLnBrk="0" hangingPunct="1">
                        <a:lnSpc>
                          <a:spcPct val="100000"/>
                        </a:lnSpc>
                        <a:spcBef>
                          <a:spcPts val="0"/>
                        </a:spcBef>
                        <a:spcAft>
                          <a:spcPts val="800"/>
                        </a:spcAft>
                        <a:buClrTx/>
                        <a:buSzTx/>
                        <a:buFont typeface="+mj-lt"/>
                        <a:buNone/>
                        <a:tabLst/>
                        <a:defRPr/>
                      </a:pPr>
                      <a:r>
                        <a:rPr kumimoji="0" lang="en-GB" sz="1200" b="1" i="0" u="none" strike="noStrike" kern="1200" cap="none" spc="0" normalizeH="0" baseline="0" noProof="0" dirty="0">
                          <a:ln>
                            <a:noFill/>
                          </a:ln>
                          <a:solidFill>
                            <a:srgbClr val="2E344D"/>
                          </a:solidFill>
                          <a:effectLst/>
                          <a:uLnTx/>
                          <a:uFillTx/>
                          <a:latin typeface="Lato" panose="020F0502020204030203" pitchFamily="34" charset="0"/>
                          <a:ea typeface="+mn-ea"/>
                          <a:cs typeface="+mn-cs"/>
                        </a:rPr>
                        <a:t>What new joiners need?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endParaRPr lang="en-GB" sz="1200" b="0" i="0" kern="1200" noProof="0">
                        <a:solidFill>
                          <a:srgbClr val="2E354D"/>
                        </a:solidFill>
                        <a:latin typeface="Lato Light" panose="020F0502020204030203" pitchFamily="34" charset="0"/>
                        <a:ea typeface="+mn-ea"/>
                        <a:cs typeface="+mn-cs"/>
                        <a:sym typeface="Wingdings" panose="05000000000000000000" pitchFamily="2" charset="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98425" marR="0" lvl="0" indent="-98425" algn="l"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Char char="•"/>
                        <a:tabLst/>
                        <a:defRPr/>
                      </a:pPr>
                      <a:r>
                        <a:rPr kumimoji="0" lang="en-GB" sz="1200" b="0" i="0" u="none" strike="noStrike" kern="1200" cap="none" spc="0" normalizeH="0" baseline="0" noProof="0" dirty="0">
                          <a:ln>
                            <a:noFill/>
                          </a:ln>
                          <a:solidFill>
                            <a:srgbClr val="2E354D"/>
                          </a:solidFill>
                          <a:effectLst/>
                          <a:uLnTx/>
                          <a:uFillTx/>
                          <a:latin typeface="Lato Light" panose="020F0502020204030203" pitchFamily="34" charset="0"/>
                          <a:ea typeface="+mn-ea"/>
                          <a:cs typeface="+mn-cs"/>
                          <a:sym typeface="Wingdings" panose="05000000000000000000" pitchFamily="2" charset="2"/>
                        </a:rPr>
                        <a:t>[write new joiners needs that are particular to your organisation here]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endParaRPr lang="en-GB" sz="1200" b="0" i="0" kern="1200" noProof="0">
                        <a:solidFill>
                          <a:srgbClr val="2E354D"/>
                        </a:solidFill>
                        <a:latin typeface="Lato Light" panose="020F0502020204030203" pitchFamily="34" charset="0"/>
                        <a:ea typeface="+mn-ea"/>
                        <a:cs typeface="+mn-cs"/>
                        <a:sym typeface="Wingdings" panose="05000000000000000000" pitchFamily="2" charset="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53646622"/>
                  </a:ext>
                </a:extLst>
              </a:tr>
            </a:tbl>
          </a:graphicData>
        </a:graphic>
      </p:graphicFrame>
      <p:graphicFrame>
        <p:nvGraphicFramePr>
          <p:cNvPr id="12" name="Table 11">
            <a:extLst>
              <a:ext uri="{FF2B5EF4-FFF2-40B4-BE49-F238E27FC236}">
                <a16:creationId xmlns:a16="http://schemas.microsoft.com/office/drawing/2014/main" id="{3E8B61FF-4B38-3F41-8692-8B8019577A91}"/>
              </a:ext>
            </a:extLst>
          </p:cNvPr>
          <p:cNvGraphicFramePr>
            <a:graphicFrameLocks noGrp="1"/>
          </p:cNvGraphicFramePr>
          <p:nvPr>
            <p:extLst>
              <p:ext uri="{D42A27DB-BD31-4B8C-83A1-F6EECF244321}">
                <p14:modId xmlns:p14="http://schemas.microsoft.com/office/powerpoint/2010/main" val="1587338355"/>
              </p:ext>
            </p:extLst>
          </p:nvPr>
        </p:nvGraphicFramePr>
        <p:xfrm>
          <a:off x="8481005" y="4708"/>
          <a:ext cx="4050865" cy="579120"/>
        </p:xfrm>
        <a:graphic>
          <a:graphicData uri="http://schemas.openxmlformats.org/drawingml/2006/table">
            <a:tbl>
              <a:tblPr firstRow="1" bandRow="1">
                <a:tableStyleId>{5C22544A-7EE6-4342-B048-85BDC9FD1C3A}</a:tableStyleId>
              </a:tblPr>
              <a:tblGrid>
                <a:gridCol w="987238">
                  <a:extLst>
                    <a:ext uri="{9D8B030D-6E8A-4147-A177-3AD203B41FA5}">
                      <a16:colId xmlns:a16="http://schemas.microsoft.com/office/drawing/2014/main" val="1799128581"/>
                    </a:ext>
                  </a:extLst>
                </a:gridCol>
                <a:gridCol w="3063627">
                  <a:extLst>
                    <a:ext uri="{9D8B030D-6E8A-4147-A177-3AD203B41FA5}">
                      <a16:colId xmlns:a16="http://schemas.microsoft.com/office/drawing/2014/main" val="2207479502"/>
                    </a:ext>
                  </a:extLst>
                </a:gridCol>
              </a:tblGrid>
              <a:tr h="489968">
                <a:tc>
                  <a:txBody>
                    <a:bodyPr/>
                    <a:lstStyle/>
                    <a:p>
                      <a:pPr marL="0" indent="0" algn="l" defTabSz="914400" rtl="0" eaLnBrk="1" latinLnBrk="0" hangingPunct="1">
                        <a:lnSpc>
                          <a:spcPct val="100000"/>
                        </a:lnSpc>
                        <a:spcBef>
                          <a:spcPts val="0"/>
                        </a:spcBef>
                        <a:spcAft>
                          <a:spcPts val="800"/>
                        </a:spcAft>
                        <a:buFont typeface="Arial" panose="020B0604020202020204" pitchFamily="34" charset="0"/>
                        <a:buNone/>
                      </a:pPr>
                      <a:endParaRPr lang="en-GB" sz="3200" b="1" i="0" kern="1200" dirty="0">
                        <a:solidFill>
                          <a:schemeClr val="tx1"/>
                        </a:solidFill>
                        <a:latin typeface="Lato Light" panose="020F0302020204030203" pitchFamily="34" charset="0"/>
                        <a:ea typeface="+mn-ea"/>
                        <a:cs typeface="+mn-cs"/>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endParaRPr lang="en-GB" sz="1200" b="0" i="0" kern="1200" dirty="0">
                        <a:solidFill>
                          <a:srgbClr val="2E354D"/>
                        </a:solidFill>
                        <a:latin typeface="Lato Light" panose="020F0502020204030203" pitchFamily="34" charset="0"/>
                        <a:sym typeface="Wingdings" panose="05000000000000000000" pitchFamily="2" charset="2"/>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77641259"/>
                  </a:ext>
                </a:extLst>
              </a:tr>
            </a:tbl>
          </a:graphicData>
        </a:graphic>
      </p:graphicFrame>
      <p:pic>
        <p:nvPicPr>
          <p:cNvPr id="16" name="Graphic 15">
            <a:hlinkClick r:id="rId6" action="ppaction://hlinksldjump"/>
            <a:extLst>
              <a:ext uri="{FF2B5EF4-FFF2-40B4-BE49-F238E27FC236}">
                <a16:creationId xmlns:a16="http://schemas.microsoft.com/office/drawing/2014/main" id="{C1BA30CE-2CCF-DB4D-96A1-FEFC231B3CCA}"/>
              </a:ext>
            </a:extLst>
          </p:cNvPr>
          <p:cNvPicPr>
            <a:picLocks noChangeAspect="1"/>
          </p:cNvPicPr>
          <p:nvPr/>
        </p:nvPicPr>
        <p:blipFill rotWithShape="1">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rcRect l="19780" t="22724" r="21895" b="18952"/>
          <a:stretch/>
        </p:blipFill>
        <p:spPr>
          <a:xfrm flipH="1">
            <a:off x="11063366" y="6486153"/>
            <a:ext cx="232688" cy="232687"/>
          </a:xfrm>
          <a:prstGeom prst="rect">
            <a:avLst/>
          </a:prstGeom>
        </p:spPr>
      </p:pic>
    </p:spTree>
    <p:extLst>
      <p:ext uri="{BB962C8B-B14F-4D97-AF65-F5344CB8AC3E}">
        <p14:creationId xmlns:p14="http://schemas.microsoft.com/office/powerpoint/2010/main" val="1361506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ED18A9-E43A-AE4C-BD7C-2F8043D3CBF5}"/>
              </a:ext>
            </a:extLst>
          </p:cNvPr>
          <p:cNvSpPr>
            <a:spLocks noGrp="1"/>
          </p:cNvSpPr>
          <p:nvPr>
            <p:ph type="sldNum" sz="quarter" idx="14"/>
          </p:nvPr>
        </p:nvSpPr>
        <p:spPr/>
        <p:txBody>
          <a:bodyPr/>
          <a:lstStyle/>
          <a:p>
            <a:fld id="{815295A1-976B-814B-9086-58070A62ABA6}" type="slidenum">
              <a:rPr lang="en-GB" smtClean="0"/>
              <a:pPr/>
              <a:t>6</a:t>
            </a:fld>
            <a:endParaRPr lang="en-GB"/>
          </a:p>
        </p:txBody>
      </p:sp>
      <p:sp>
        <p:nvSpPr>
          <p:cNvPr id="3" name="Title 1">
            <a:extLst>
              <a:ext uri="{FF2B5EF4-FFF2-40B4-BE49-F238E27FC236}">
                <a16:creationId xmlns:a16="http://schemas.microsoft.com/office/drawing/2014/main" id="{D6EF4ABF-73BA-7F48-BCA0-D883C23079A1}"/>
              </a:ext>
            </a:extLst>
          </p:cNvPr>
          <p:cNvSpPr txBox="1">
            <a:spLocks/>
          </p:cNvSpPr>
          <p:nvPr/>
        </p:nvSpPr>
        <p:spPr>
          <a:xfrm>
            <a:off x="2495527" y="3139089"/>
            <a:ext cx="9426573" cy="8311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solidFill>
                  <a:srgbClr val="00B050"/>
                </a:solidFill>
                <a:latin typeface="Lato" panose="020F0502020204030203" pitchFamily="34" charset="0"/>
                <a:ea typeface="Lato" panose="020F0502020204030203" pitchFamily="34" charset="0"/>
                <a:cs typeface="Lato" panose="020F0502020204030203" pitchFamily="34" charset="0"/>
              </a:rPr>
              <a:t>2. </a:t>
            </a:r>
            <a:r>
              <a:rPr lang="en-GB">
                <a:latin typeface="Lato" panose="020F0502020204030203" pitchFamily="34" charset="0"/>
              </a:rPr>
              <a:t>The fellowship of the new joiner</a:t>
            </a:r>
          </a:p>
        </p:txBody>
      </p:sp>
      <p:sp>
        <p:nvSpPr>
          <p:cNvPr id="4" name="Text Placeholder 4">
            <a:extLst>
              <a:ext uri="{FF2B5EF4-FFF2-40B4-BE49-F238E27FC236}">
                <a16:creationId xmlns:a16="http://schemas.microsoft.com/office/drawing/2014/main" id="{4AD3001C-FFC7-4CA6-9B39-081382B3BFB0}"/>
              </a:ext>
            </a:extLst>
          </p:cNvPr>
          <p:cNvSpPr txBox="1">
            <a:spLocks/>
          </p:cNvSpPr>
          <p:nvPr/>
        </p:nvSpPr>
        <p:spPr>
          <a:xfrm>
            <a:off x="2598431" y="3880689"/>
            <a:ext cx="8260069" cy="424018"/>
          </a:xfrm>
          <a:prstGeom prst="rect">
            <a:avLst/>
          </a:prstGeom>
        </p:spPr>
        <p:txBody>
          <a:bodyPr vert="horz" lIns="0" tIns="0" rIns="0" bIns="0" rtlCol="0" anchor="t">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defRPr sz="1400" b="0" i="0" kern="1200" spc="0" baseline="0">
                <a:solidFill>
                  <a:srgbClr val="2E354D"/>
                </a:solidFill>
                <a:latin typeface="Lato Light" panose="020F0302020204030203" pitchFamily="34" charset="77"/>
                <a:ea typeface="Open Sans" charset="0"/>
                <a:cs typeface="Open Sans" charset="0"/>
              </a:defRPr>
            </a:lvl1pPr>
            <a:lvl2pPr marL="45720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20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914400" indent="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None/>
              <a:tabLst/>
              <a:defRPr sz="18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371600" marR="0" indent="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1828800" indent="0" algn="l" defTabSz="914400" rtl="0" eaLnBrk="1" latinLnBrk="0" hangingPunct="1">
              <a:lnSpc>
                <a:spcPct val="120000"/>
              </a:lnSpc>
              <a:spcBef>
                <a:spcPts val="0"/>
              </a:spcBef>
              <a:spcAft>
                <a:spcPts val="400"/>
              </a:spcAft>
              <a:buClr>
                <a:srgbClr val="60CC79"/>
              </a:buClr>
              <a:buFont typeface="+mj-lt"/>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sz="2000">
                <a:latin typeface="Lato Light" panose="020F0302020204030203" pitchFamily="34" charset="0"/>
              </a:rPr>
              <a:t>One-page briefing packs to help you help me with my onboarding mission. </a:t>
            </a:r>
          </a:p>
        </p:txBody>
      </p:sp>
      <p:grpSp>
        <p:nvGrpSpPr>
          <p:cNvPr id="5" name="Group 4">
            <a:extLst>
              <a:ext uri="{FF2B5EF4-FFF2-40B4-BE49-F238E27FC236}">
                <a16:creationId xmlns:a16="http://schemas.microsoft.com/office/drawing/2014/main" id="{5EE6D610-F713-490A-B424-88C3F4688054}"/>
              </a:ext>
            </a:extLst>
          </p:cNvPr>
          <p:cNvGrpSpPr/>
          <p:nvPr/>
        </p:nvGrpSpPr>
        <p:grpSpPr>
          <a:xfrm>
            <a:off x="10631983" y="2994346"/>
            <a:ext cx="1387071" cy="496287"/>
            <a:chOff x="8801535" y="2087594"/>
            <a:chExt cx="1387071" cy="496287"/>
          </a:xfrm>
        </p:grpSpPr>
        <p:pic>
          <p:nvPicPr>
            <p:cNvPr id="6" name="Graphic 5">
              <a:extLst>
                <a:ext uri="{FF2B5EF4-FFF2-40B4-BE49-F238E27FC236}">
                  <a16:creationId xmlns:a16="http://schemas.microsoft.com/office/drawing/2014/main" id="{5E94CC8A-5733-426E-86FF-A1F72D97C33C}"/>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l="19780" t="22724" r="21895" b="18952"/>
            <a:stretch/>
          </p:blipFill>
          <p:spPr>
            <a:xfrm rot="10623355">
              <a:off x="9253083" y="2347801"/>
              <a:ext cx="236081" cy="236080"/>
            </a:xfrm>
            <a:prstGeom prst="rect">
              <a:avLst/>
            </a:prstGeom>
          </p:spPr>
        </p:pic>
        <p:sp>
          <p:nvSpPr>
            <p:cNvPr id="7" name="Rectangle 6">
              <a:extLst>
                <a:ext uri="{FF2B5EF4-FFF2-40B4-BE49-F238E27FC236}">
                  <a16:creationId xmlns:a16="http://schemas.microsoft.com/office/drawing/2014/main" id="{D14BA89C-B0E0-48AB-A39E-E6B625C2A3A2}"/>
                </a:ext>
              </a:extLst>
            </p:cNvPr>
            <p:cNvSpPr/>
            <p:nvPr/>
          </p:nvSpPr>
          <p:spPr>
            <a:xfrm flipH="1">
              <a:off x="8801535" y="2087594"/>
              <a:ext cx="1387071" cy="215444"/>
            </a:xfrm>
            <a:prstGeom prst="rect">
              <a:avLst/>
            </a:prstGeom>
          </p:spPr>
          <p:txBody>
            <a:bodyPr wrap="square">
              <a:spAutoFit/>
            </a:bodyPr>
            <a:lstStyle/>
            <a:p>
              <a:pPr algn="ctr"/>
              <a:r>
                <a:rPr lang="en-GB" sz="800" b="1">
                  <a:latin typeface="Lato Light"/>
                </a:rPr>
                <a:t>“That’s me!”</a:t>
              </a:r>
            </a:p>
          </p:txBody>
        </p:sp>
      </p:grpSp>
      <p:pic>
        <p:nvPicPr>
          <p:cNvPr id="10" name="Graphic 9" descr="Child with balloon">
            <a:extLst>
              <a:ext uri="{FF2B5EF4-FFF2-40B4-BE49-F238E27FC236}">
                <a16:creationId xmlns:a16="http://schemas.microsoft.com/office/drawing/2014/main" id="{AF321C3E-AB8E-4BD6-A5EB-562E8271662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0140634" flipH="1">
            <a:off x="11409452" y="2554061"/>
            <a:ext cx="1219201" cy="1219201"/>
          </a:xfrm>
          <a:prstGeom prst="rect">
            <a:avLst/>
          </a:prstGeom>
        </p:spPr>
      </p:pic>
    </p:spTree>
    <p:extLst>
      <p:ext uri="{BB962C8B-B14F-4D97-AF65-F5344CB8AC3E}">
        <p14:creationId xmlns:p14="http://schemas.microsoft.com/office/powerpoint/2010/main" val="2071982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9" name="Table 68">
            <a:extLst>
              <a:ext uri="{FF2B5EF4-FFF2-40B4-BE49-F238E27FC236}">
                <a16:creationId xmlns:a16="http://schemas.microsoft.com/office/drawing/2014/main" id="{E1AF22D5-3042-4D60-9566-A208FC1D16FC}"/>
              </a:ext>
            </a:extLst>
          </p:cNvPr>
          <p:cNvGraphicFramePr>
            <a:graphicFrameLocks noGrp="1"/>
          </p:cNvGraphicFramePr>
          <p:nvPr>
            <p:extLst>
              <p:ext uri="{D42A27DB-BD31-4B8C-83A1-F6EECF244321}">
                <p14:modId xmlns:p14="http://schemas.microsoft.com/office/powerpoint/2010/main" val="2714386519"/>
              </p:ext>
            </p:extLst>
          </p:nvPr>
        </p:nvGraphicFramePr>
        <p:xfrm>
          <a:off x="532659" y="2145438"/>
          <a:ext cx="3960000" cy="3695558"/>
        </p:xfrm>
        <a:graphic>
          <a:graphicData uri="http://schemas.openxmlformats.org/drawingml/2006/table">
            <a:tbl>
              <a:tblPr firstRow="1" bandRow="1">
                <a:tableStyleId>{5C22544A-7EE6-4342-B048-85BDC9FD1C3A}</a:tableStyleId>
              </a:tblPr>
              <a:tblGrid>
                <a:gridCol w="1440000">
                  <a:extLst>
                    <a:ext uri="{9D8B030D-6E8A-4147-A177-3AD203B41FA5}">
                      <a16:colId xmlns:a16="http://schemas.microsoft.com/office/drawing/2014/main" val="3286637930"/>
                    </a:ext>
                  </a:extLst>
                </a:gridCol>
                <a:gridCol w="2520000">
                  <a:extLst>
                    <a:ext uri="{9D8B030D-6E8A-4147-A177-3AD203B41FA5}">
                      <a16:colId xmlns:a16="http://schemas.microsoft.com/office/drawing/2014/main" val="679983771"/>
                    </a:ext>
                  </a:extLst>
                </a:gridCol>
              </a:tblGrid>
              <a:tr h="342338">
                <a:tc>
                  <a:txBody>
                    <a:bodyPr/>
                    <a:lstStyle/>
                    <a:p>
                      <a:pPr marL="180975" indent="0"/>
                      <a:r>
                        <a:rPr lang="en-GB" sz="1400" b="1" i="0" kern="1200" spc="0" baseline="0">
                          <a:solidFill>
                            <a:srgbClr val="2E354D"/>
                          </a:solidFill>
                          <a:latin typeface="Lato" panose="020F0502020204030203" pitchFamily="34" charset="77"/>
                          <a:ea typeface="+mj-ea"/>
                          <a:cs typeface="+mj-cs"/>
                        </a:rPr>
                        <a:t>Who I need…</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400" b="1" i="0" kern="1200" spc="0" baseline="0" dirty="0">
                          <a:solidFill>
                            <a:srgbClr val="2E354D"/>
                          </a:solidFill>
                          <a:latin typeface="Lato" panose="020F0502020204030203" pitchFamily="34" charset="77"/>
                          <a:ea typeface="+mj-ea"/>
                          <a:cs typeface="+mj-cs"/>
                        </a:rPr>
                        <a:t>Why I need you…</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25259378"/>
                  </a:ext>
                </a:extLst>
              </a:tr>
              <a:tr h="546381">
                <a:tc>
                  <a:txBody>
                    <a:bodyPr/>
                    <a:lstStyle/>
                    <a:p>
                      <a:pPr marL="180975" indent="0"/>
                      <a:r>
                        <a:rPr lang="en-GB" sz="1200" b="1" kern="1200" dirty="0">
                          <a:solidFill>
                            <a:schemeClr val="bg2">
                              <a:lumMod val="75000"/>
                            </a:schemeClr>
                          </a:solidFill>
                          <a:latin typeface="Lato" panose="020F0502020204030203" pitchFamily="34" charset="0"/>
                          <a:ea typeface="+mn-ea"/>
                          <a:cs typeface="+mn-cs"/>
                        </a:rPr>
                        <a:t>Recruiter / HR Advisor</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GB" sz="1200" b="0" dirty="0">
                          <a:solidFill>
                            <a:schemeClr val="bg2">
                              <a:lumMod val="75000"/>
                            </a:schemeClr>
                          </a:solidFill>
                          <a:latin typeface="Lato" panose="020F0502020204030203" pitchFamily="34" charset="0"/>
                        </a:rPr>
                        <a:t>I can work at [Your company] because of you. </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78311054"/>
                  </a:ext>
                </a:extLst>
              </a:tr>
              <a:tr h="546381">
                <a:tc>
                  <a:txBody>
                    <a:bodyPr/>
                    <a:lstStyle/>
                    <a:p>
                      <a:pPr marL="180975" indent="0" algn="l" defTabSz="914400" rtl="0" eaLnBrk="1" latinLnBrk="0" hangingPunct="1"/>
                      <a:r>
                        <a:rPr lang="en-GB" sz="1200" b="1" kern="1200" dirty="0">
                          <a:solidFill>
                            <a:schemeClr val="accent3">
                              <a:lumMod val="75000"/>
                            </a:schemeClr>
                          </a:solidFill>
                          <a:latin typeface="Lato" panose="020F0502020204030203" pitchFamily="34" charset="0"/>
                          <a:ea typeface="+mn-ea"/>
                          <a:cs typeface="+mn-cs"/>
                        </a:rPr>
                        <a:t>Buddies / Peers</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accent3">
                              <a:lumMod val="75000"/>
                            </a:schemeClr>
                          </a:solidFill>
                          <a:effectLst/>
                          <a:uLnTx/>
                          <a:uFillTx/>
                          <a:latin typeface="Lato" panose="020F0502020204030203" pitchFamily="34" charset="0"/>
                          <a:ea typeface="+mn-ea"/>
                          <a:cs typeface="+mn-cs"/>
                        </a:rPr>
                        <a:t>I can be myself around you.</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6558907"/>
                  </a:ext>
                </a:extLst>
              </a:tr>
              <a:tr h="575009">
                <a:tc>
                  <a:txBody>
                    <a:bodyPr/>
                    <a:lstStyle/>
                    <a:p>
                      <a:pPr marL="180975" indent="0" algn="l" defTabSz="914400" rtl="0" eaLnBrk="1" latinLnBrk="0" hangingPunct="1"/>
                      <a:r>
                        <a:rPr lang="en-GB" sz="1200" b="1" kern="1200" dirty="0">
                          <a:solidFill>
                            <a:schemeClr val="accent5"/>
                          </a:solidFill>
                          <a:latin typeface="Lato" panose="020F0502020204030203" pitchFamily="34" charset="0"/>
                          <a:ea typeface="+mn-ea"/>
                          <a:cs typeface="+mn-cs"/>
                        </a:rPr>
                        <a:t>Counsellors/ Mentors</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accent5"/>
                          </a:solidFill>
                          <a:effectLst/>
                          <a:uLnTx/>
                          <a:uFillTx/>
                          <a:latin typeface="Lato" panose="020F0502020204030203" pitchFamily="34" charset="0"/>
                          <a:ea typeface="+mn-ea"/>
                          <a:cs typeface="+mn-cs"/>
                        </a:rPr>
                        <a:t>I can grow my career with you.</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66689769"/>
                  </a:ext>
                </a:extLst>
              </a:tr>
              <a:tr h="563743">
                <a:tc>
                  <a:txBody>
                    <a:bodyPr/>
                    <a:lstStyle/>
                    <a:p>
                      <a:pPr marL="180975" indent="0" algn="l" defTabSz="914400" rtl="0" eaLnBrk="1" latinLnBrk="0" hangingPunct="1"/>
                      <a:r>
                        <a:rPr lang="en-GB" sz="1150" b="1" kern="1200" dirty="0">
                          <a:solidFill>
                            <a:schemeClr val="accent6"/>
                          </a:solidFill>
                          <a:latin typeface="Lato" panose="020F0502020204030203" pitchFamily="34" charset="0"/>
                          <a:ea typeface="+mn-ea"/>
                          <a:cs typeface="+mn-cs"/>
                        </a:rPr>
                        <a:t>Engagement/ Line Managers</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accent6"/>
                          </a:solidFill>
                          <a:effectLst/>
                          <a:uLnTx/>
                          <a:uFillTx/>
                          <a:latin typeface="Lato" panose="020F0502020204030203" pitchFamily="34" charset="0"/>
                          <a:ea typeface="+mn-ea"/>
                          <a:cs typeface="+mn-cs"/>
                        </a:rPr>
                        <a:t>I can work with and learn from you.</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35141158"/>
                  </a:ext>
                </a:extLst>
              </a:tr>
              <a:tr h="575325">
                <a:tc>
                  <a:txBody>
                    <a:bodyPr/>
                    <a:lstStyle/>
                    <a:p>
                      <a:pPr marL="180975" indent="0" algn="l" defTabSz="914400" rtl="0" eaLnBrk="1" latinLnBrk="0" hangingPunct="1"/>
                      <a:r>
                        <a:rPr lang="en-GB" sz="1200" b="1" kern="1200" dirty="0">
                          <a:solidFill>
                            <a:schemeClr val="accent4"/>
                          </a:solidFill>
                          <a:latin typeface="Lato" panose="020F0502020204030203" pitchFamily="34" charset="0"/>
                          <a:ea typeface="+mn-ea"/>
                          <a:cs typeface="+mn-cs"/>
                        </a:rPr>
                        <a:t>Directors</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accent4"/>
                          </a:solidFill>
                          <a:effectLst/>
                          <a:uLnTx/>
                          <a:uFillTx/>
                          <a:latin typeface="Lato" panose="020F0502020204030203" pitchFamily="34" charset="0"/>
                          <a:ea typeface="+mn-ea"/>
                          <a:cs typeface="+mn-cs"/>
                        </a:rPr>
                        <a:t>I can follow your lead and values.  </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06943140"/>
                  </a:ext>
                </a:extLst>
              </a:tr>
              <a:tr h="546381">
                <a:tc>
                  <a:txBody>
                    <a:bodyPr/>
                    <a:lstStyle/>
                    <a:p>
                      <a:pPr marL="180975" indent="0" algn="l" defTabSz="914400" rtl="0" eaLnBrk="1" latinLnBrk="0" hangingPunct="1"/>
                      <a:r>
                        <a:rPr lang="en-GB" sz="1150" b="1" kern="1200" dirty="0">
                          <a:solidFill>
                            <a:schemeClr val="accent1"/>
                          </a:solidFill>
                          <a:latin typeface="Lato" panose="020F0502020204030203" pitchFamily="34" charset="0"/>
                          <a:ea typeface="+mn-ea"/>
                          <a:cs typeface="+mn-cs"/>
                        </a:rPr>
                        <a:t>Ops Leads </a:t>
                      </a:r>
                      <a:br>
                        <a:rPr lang="en-GB" sz="1150" b="1" kern="1200" dirty="0">
                          <a:solidFill>
                            <a:schemeClr val="accent1"/>
                          </a:solidFill>
                          <a:latin typeface="Lato" panose="020F0502020204030203" pitchFamily="34" charset="0"/>
                          <a:ea typeface="+mn-ea"/>
                          <a:cs typeface="+mn-cs"/>
                        </a:rPr>
                      </a:br>
                      <a:r>
                        <a:rPr lang="en-GB" sz="1200" b="0" kern="1200" dirty="0">
                          <a:solidFill>
                            <a:schemeClr val="accent1"/>
                          </a:solidFill>
                          <a:latin typeface="Lato" panose="020F0502020204030203" pitchFamily="34" charset="0"/>
                          <a:ea typeface="+mn-ea"/>
                          <a:cs typeface="+mn-cs"/>
                        </a:rPr>
                        <a:t>(Ops, IT)</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chemeClr val="accent1"/>
                          </a:solidFill>
                          <a:effectLst/>
                          <a:uLnTx/>
                          <a:uFillTx/>
                          <a:latin typeface="Lato" panose="020F0502020204030203" pitchFamily="34" charset="0"/>
                          <a:ea typeface="+mn-ea"/>
                          <a:cs typeface="+mn-cs"/>
                        </a:rPr>
                        <a:t>I can function at [Your Company] because of you.</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47552945"/>
                  </a:ext>
                </a:extLst>
              </a:tr>
            </a:tbl>
          </a:graphicData>
        </a:graphic>
      </p:graphicFrame>
      <p:sp>
        <p:nvSpPr>
          <p:cNvPr id="2" name="Title 1">
            <a:extLst>
              <a:ext uri="{FF2B5EF4-FFF2-40B4-BE49-F238E27FC236}">
                <a16:creationId xmlns:a16="http://schemas.microsoft.com/office/drawing/2014/main" id="{319F74FF-32B4-48C0-AFD4-5787FCD109FA}"/>
              </a:ext>
            </a:extLst>
          </p:cNvPr>
          <p:cNvSpPr>
            <a:spLocks noGrp="1"/>
          </p:cNvSpPr>
          <p:nvPr>
            <p:ph type="title"/>
          </p:nvPr>
        </p:nvSpPr>
        <p:spPr>
          <a:xfrm>
            <a:off x="679084" y="714726"/>
            <a:ext cx="11613785" cy="431417"/>
          </a:xfrm>
        </p:spPr>
        <p:txBody>
          <a:bodyPr lIns="0" tIns="0" rIns="0" bIns="0" anchor="t">
            <a:noAutofit/>
          </a:bodyPr>
          <a:lstStyle/>
          <a:p>
            <a:r>
              <a:rPr lang="en-GB" sz="2100" dirty="0">
                <a:latin typeface="Lato"/>
              </a:rPr>
              <a:t>I need your help to understand and navigate [Your company], so I can hit the ground running.</a:t>
            </a:r>
          </a:p>
        </p:txBody>
      </p:sp>
      <p:sp>
        <p:nvSpPr>
          <p:cNvPr id="4" name="Slide Number Placeholder 3">
            <a:extLst>
              <a:ext uri="{FF2B5EF4-FFF2-40B4-BE49-F238E27FC236}">
                <a16:creationId xmlns:a16="http://schemas.microsoft.com/office/drawing/2014/main" id="{8EE847C0-8198-4CF6-973F-4C8094FC57F2}"/>
              </a:ext>
            </a:extLst>
          </p:cNvPr>
          <p:cNvSpPr>
            <a:spLocks noGrp="1"/>
          </p:cNvSpPr>
          <p:nvPr>
            <p:ph type="sldNum" sz="quarter" idx="14"/>
          </p:nvPr>
        </p:nvSpPr>
        <p:spPr/>
        <p:txBody>
          <a:bodyPr/>
          <a:lstStyle/>
          <a:p>
            <a:fld id="{815295A1-976B-814B-9086-58070A62ABA6}" type="slidenum">
              <a:rPr lang="en-GB" smtClean="0"/>
              <a:pPr/>
              <a:t>7</a:t>
            </a:fld>
            <a:endParaRPr lang="en-GB"/>
          </a:p>
        </p:txBody>
      </p:sp>
      <p:graphicFrame>
        <p:nvGraphicFramePr>
          <p:cNvPr id="77" name="Table 76">
            <a:extLst>
              <a:ext uri="{FF2B5EF4-FFF2-40B4-BE49-F238E27FC236}">
                <a16:creationId xmlns:a16="http://schemas.microsoft.com/office/drawing/2014/main" id="{30C13938-7DCF-4D95-8308-6B9BF91658DC}"/>
              </a:ext>
            </a:extLst>
          </p:cNvPr>
          <p:cNvGraphicFramePr>
            <a:graphicFrameLocks noGrp="1"/>
          </p:cNvGraphicFramePr>
          <p:nvPr>
            <p:extLst>
              <p:ext uri="{D42A27DB-BD31-4B8C-83A1-F6EECF244321}">
                <p14:modId xmlns:p14="http://schemas.microsoft.com/office/powerpoint/2010/main" val="2937737999"/>
              </p:ext>
            </p:extLst>
          </p:nvPr>
        </p:nvGraphicFramePr>
        <p:xfrm>
          <a:off x="4819083" y="2157969"/>
          <a:ext cx="6690455" cy="3667266"/>
        </p:xfrm>
        <a:graphic>
          <a:graphicData uri="http://schemas.openxmlformats.org/drawingml/2006/table">
            <a:tbl>
              <a:tblPr firstRow="1" bandRow="1">
                <a:tableStyleId>{5C22544A-7EE6-4342-B048-85BDC9FD1C3A}</a:tableStyleId>
              </a:tblPr>
              <a:tblGrid>
                <a:gridCol w="1338091">
                  <a:extLst>
                    <a:ext uri="{9D8B030D-6E8A-4147-A177-3AD203B41FA5}">
                      <a16:colId xmlns:a16="http://schemas.microsoft.com/office/drawing/2014/main" val="1936385858"/>
                    </a:ext>
                  </a:extLst>
                </a:gridCol>
                <a:gridCol w="1338091">
                  <a:extLst>
                    <a:ext uri="{9D8B030D-6E8A-4147-A177-3AD203B41FA5}">
                      <a16:colId xmlns:a16="http://schemas.microsoft.com/office/drawing/2014/main" val="195190455"/>
                    </a:ext>
                  </a:extLst>
                </a:gridCol>
                <a:gridCol w="1338091">
                  <a:extLst>
                    <a:ext uri="{9D8B030D-6E8A-4147-A177-3AD203B41FA5}">
                      <a16:colId xmlns:a16="http://schemas.microsoft.com/office/drawing/2014/main" val="304812782"/>
                    </a:ext>
                  </a:extLst>
                </a:gridCol>
                <a:gridCol w="1338091">
                  <a:extLst>
                    <a:ext uri="{9D8B030D-6E8A-4147-A177-3AD203B41FA5}">
                      <a16:colId xmlns:a16="http://schemas.microsoft.com/office/drawing/2014/main" val="1716020682"/>
                    </a:ext>
                  </a:extLst>
                </a:gridCol>
                <a:gridCol w="1338091">
                  <a:extLst>
                    <a:ext uri="{9D8B030D-6E8A-4147-A177-3AD203B41FA5}">
                      <a16:colId xmlns:a16="http://schemas.microsoft.com/office/drawing/2014/main" val="380067422"/>
                    </a:ext>
                  </a:extLst>
                </a:gridCol>
              </a:tblGrid>
              <a:tr h="306090">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Before</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Day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Week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Month 1</a:t>
                      </a:r>
                    </a:p>
                  </a:txBody>
                  <a:tcPr>
                    <a:lnT w="12700" cap="flat" cmpd="sng" algn="ctr">
                      <a:noFill/>
                      <a:prstDash val="solid"/>
                      <a:round/>
                      <a:headEnd type="none" w="med" len="med"/>
                      <a:tailEnd type="none" w="med" len="med"/>
                    </a:lnT>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panose="020F0502020204030203" pitchFamily="34" charset="77"/>
                          <a:ea typeface="+mj-ea"/>
                          <a:cs typeface="+mj-cs"/>
                        </a:rPr>
                        <a:t>After</a:t>
                      </a: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1895781716"/>
                  </a:ext>
                </a:extLst>
              </a:tr>
              <a:tr h="560196">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L w="12700" cap="flat" cmpd="sng" algn="ctr">
                      <a:noFill/>
                      <a:prstDash val="solid"/>
                      <a:round/>
                      <a:headEnd type="none" w="med" len="med"/>
                      <a:tailEnd type="none" w="med" len="med"/>
                    </a:lnL>
                    <a:solidFill>
                      <a:schemeClr val="bg2">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solidFill>
                      <a:schemeClr val="bg2">
                        <a:lumMod val="60000"/>
                        <a:lumOff val="40000"/>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a:solidFill>
                          <a:schemeClr val="bg1"/>
                        </a:solidFill>
                        <a:latin typeface="Proxima Nova" panose="02000506030000020004"/>
                        <a:sym typeface="Wingdings" panose="05000000000000000000" pitchFamily="2" charset="2"/>
                      </a:endParaRPr>
                    </a:p>
                  </a:txBody>
                  <a:tcPr anchor="ctr">
                    <a:noFill/>
                  </a:tcPr>
                </a:tc>
                <a:tc>
                  <a:txBody>
                    <a:bodyPr/>
                    <a:lstStyle/>
                    <a:p>
                      <a:pPr marL="0" indent="0" algn="l" defTabSz="914400" rtl="0" eaLnBrk="1" latinLnBrk="0" hangingPunct="1">
                        <a:buFont typeface="Arial" panose="020B0604020202020204" pitchFamily="34" charset="0"/>
                        <a:buNone/>
                      </a:pPr>
                      <a:endParaRPr lang="en-GB" sz="1400" kern="1200">
                        <a:solidFill>
                          <a:schemeClr val="bg1"/>
                        </a:solidFill>
                        <a:latin typeface="Proxima Nova" panose="02000506030000020004"/>
                        <a:ea typeface="+mn-ea"/>
                        <a:cs typeface="+mn-cs"/>
                      </a:endParaRPr>
                    </a:p>
                  </a:txBody>
                  <a:tcPr>
                    <a:no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R w="12700" cap="flat" cmpd="sng" algn="ctr">
                      <a:noFill/>
                      <a:prstDash val="solid"/>
                      <a:round/>
                      <a:headEnd type="none" w="med" len="med"/>
                      <a:tailEnd type="none" w="med" len="med"/>
                    </a:lnR>
                    <a:noFill/>
                  </a:tcPr>
                </a:tc>
                <a:extLst>
                  <a:ext uri="{0D108BD9-81ED-4DB2-BD59-A6C34878D82A}">
                    <a16:rowId xmlns:a16="http://schemas.microsoft.com/office/drawing/2014/main" val="2243960746"/>
                  </a:ext>
                </a:extLst>
              </a:tr>
              <a:tr h="560196">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L w="12700" cap="flat" cmpd="sng" algn="ctr">
                      <a:noFill/>
                      <a:prstDash val="solid"/>
                      <a:round/>
                      <a:headEnd type="none" w="med" len="med"/>
                      <a:tailEnd type="none" w="med" len="med"/>
                    </a:lnL>
                    <a:solidFill>
                      <a:schemeClr val="accent3">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a:solidFill>
                          <a:schemeClr val="bg1"/>
                        </a:solidFill>
                        <a:latin typeface="Proxima Nova" panose="02000506030000020004"/>
                        <a:ea typeface="+mn-ea"/>
                        <a:cs typeface="+mn-cs"/>
                      </a:endParaRPr>
                    </a:p>
                  </a:txBody>
                  <a:tcPr>
                    <a:solidFill>
                      <a:schemeClr val="accent3">
                        <a:lumMod val="60000"/>
                        <a:lumOff val="40000"/>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a:solidFill>
                          <a:schemeClr val="bg1"/>
                        </a:solidFill>
                        <a:latin typeface="Proxima Nova" panose="02000506030000020004"/>
                      </a:endParaRPr>
                    </a:p>
                  </a:txBody>
                  <a:tcPr anchor="ctr">
                    <a:solidFill>
                      <a:schemeClr val="accent3">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a:solidFill>
                          <a:schemeClr val="bg1"/>
                        </a:solidFill>
                        <a:latin typeface="Proxima Nova" panose="02000506030000020004"/>
                        <a:ea typeface="+mn-ea"/>
                        <a:cs typeface="+mn-cs"/>
                      </a:endParaRPr>
                    </a:p>
                  </a:txBody>
                  <a:tcPr>
                    <a:solidFill>
                      <a:schemeClr val="accent3">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R w="12700" cap="flat" cmpd="sng" algn="ctr">
                      <a:noFill/>
                      <a:prstDash val="solid"/>
                      <a:round/>
                      <a:headEnd type="none" w="med" len="med"/>
                      <a:tailEnd type="none" w="med" len="med"/>
                    </a:lnR>
                    <a:solidFill>
                      <a:schemeClr val="accent3">
                        <a:lumMod val="60000"/>
                        <a:lumOff val="40000"/>
                        <a:alpha val="40000"/>
                      </a:schemeClr>
                    </a:solidFill>
                  </a:tcPr>
                </a:tc>
                <a:extLst>
                  <a:ext uri="{0D108BD9-81ED-4DB2-BD59-A6C34878D82A}">
                    <a16:rowId xmlns:a16="http://schemas.microsoft.com/office/drawing/2014/main" val="536061367"/>
                  </a:ext>
                </a:extLst>
              </a:tr>
              <a:tr h="560196">
                <a:tc>
                  <a:txBody>
                    <a:bodyPr/>
                    <a:lstStyle/>
                    <a:p>
                      <a:pPr marL="0" indent="0" algn="l" defTabSz="914400" rtl="0" eaLnBrk="1" latinLnBrk="0" hangingPunct="1">
                        <a:buFont typeface="Arial" panose="020B0604020202020204" pitchFamily="34" charset="0"/>
                        <a:buNone/>
                      </a:pPr>
                      <a:endParaRPr lang="en-GB" sz="1400" kern="1200">
                        <a:solidFill>
                          <a:schemeClr val="bg1"/>
                        </a:solidFill>
                        <a:latin typeface="Proxima Nova" panose="02000506030000020004"/>
                        <a:ea typeface="+mn-ea"/>
                        <a:cs typeface="+mn-cs"/>
                      </a:endParaRPr>
                    </a:p>
                  </a:txBody>
                  <a:tcPr>
                    <a:lnL w="12700" cap="flat" cmpd="sng" algn="ctr">
                      <a:noFill/>
                      <a:prstDash val="solid"/>
                      <a:round/>
                      <a:headEnd type="none" w="med" len="med"/>
                      <a:tailEnd type="none" w="med" len="med"/>
                    </a:lnL>
                    <a:noFill/>
                  </a:tcPr>
                </a:tc>
                <a:tc>
                  <a:txBody>
                    <a:bodyPr/>
                    <a:lstStyle/>
                    <a:p>
                      <a:pPr marL="0" indent="0" algn="l" defTabSz="914400" rtl="0" eaLnBrk="1" latinLnBrk="0" hangingPunct="1">
                        <a:buFont typeface="Arial" panose="020B0604020202020204" pitchFamily="34" charset="0"/>
                        <a:buNone/>
                      </a:pPr>
                      <a:endParaRPr lang="en-GB" sz="1400" kern="1200">
                        <a:solidFill>
                          <a:schemeClr val="bg1"/>
                        </a:solidFill>
                        <a:latin typeface="Proxima Nova" panose="02000506030000020004"/>
                        <a:ea typeface="+mn-ea"/>
                        <a:cs typeface="+mn-cs"/>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a:solidFill>
                          <a:schemeClr val="bg1"/>
                        </a:solidFill>
                        <a:latin typeface="Proxima Nova" panose="02000506030000020004"/>
                      </a:endParaRPr>
                    </a:p>
                  </a:txBody>
                  <a:tcPr anchor="ctr">
                    <a:solidFill>
                      <a:srgbClr val="E68CB9">
                        <a:alpha val="40000"/>
                      </a:srgbClr>
                    </a:solidFill>
                  </a:tcPr>
                </a:tc>
                <a:tc>
                  <a:txBody>
                    <a:bodyPr/>
                    <a:lstStyle/>
                    <a:p>
                      <a:pPr marL="0" indent="0" algn="l" defTabSz="914400" rtl="0" eaLnBrk="1" latinLnBrk="0" hangingPunct="1">
                        <a:buFont typeface="Arial" panose="020B0604020202020204" pitchFamily="34" charset="0"/>
                        <a:buNone/>
                      </a:pPr>
                      <a:endParaRPr lang="en-GB" sz="1400" kern="1200">
                        <a:solidFill>
                          <a:schemeClr val="bg1"/>
                        </a:solidFill>
                        <a:latin typeface="Proxima Nova" panose="02000506030000020004"/>
                        <a:ea typeface="+mn-ea"/>
                        <a:cs typeface="+mn-cs"/>
                      </a:endParaRPr>
                    </a:p>
                  </a:txBody>
                  <a:tcPr>
                    <a:solidFill>
                      <a:schemeClr val="accent5">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R w="12700" cap="flat" cmpd="sng" algn="ctr">
                      <a:noFill/>
                      <a:prstDash val="solid"/>
                      <a:round/>
                      <a:headEnd type="none" w="med" len="med"/>
                      <a:tailEnd type="none" w="med" len="med"/>
                    </a:lnR>
                    <a:solidFill>
                      <a:schemeClr val="accent5">
                        <a:lumMod val="60000"/>
                        <a:lumOff val="40000"/>
                        <a:alpha val="40000"/>
                      </a:schemeClr>
                    </a:solidFill>
                  </a:tcPr>
                </a:tc>
                <a:extLst>
                  <a:ext uri="{0D108BD9-81ED-4DB2-BD59-A6C34878D82A}">
                    <a16:rowId xmlns:a16="http://schemas.microsoft.com/office/drawing/2014/main" val="911360880"/>
                  </a:ext>
                </a:extLst>
              </a:tr>
              <a:tr h="560196">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L w="12700" cap="flat" cmpd="sng" algn="ctr">
                      <a:noFill/>
                      <a:prstDash val="solid"/>
                      <a:round/>
                      <a:headEnd type="none" w="med" len="med"/>
                      <a:tailEnd type="none" w="med" len="med"/>
                    </a:lnL>
                    <a:no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no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dirty="0">
                        <a:solidFill>
                          <a:schemeClr val="bg1"/>
                        </a:solidFill>
                        <a:latin typeface="Proxima Nova" panose="02000506030000020004"/>
                      </a:endParaRPr>
                    </a:p>
                  </a:txBody>
                  <a:tcPr anchor="ctr">
                    <a:solidFill>
                      <a:schemeClr val="accent6">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solidFill>
                      <a:schemeClr val="accent6">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R w="12700" cap="flat" cmpd="sng" algn="ctr">
                      <a:noFill/>
                      <a:prstDash val="solid"/>
                      <a:round/>
                      <a:headEnd type="none" w="med" len="med"/>
                      <a:tailEnd type="none" w="med" len="med"/>
                    </a:lnR>
                    <a:solidFill>
                      <a:schemeClr val="accent6">
                        <a:lumMod val="60000"/>
                        <a:lumOff val="40000"/>
                        <a:alpha val="40000"/>
                      </a:schemeClr>
                    </a:solidFill>
                  </a:tcPr>
                </a:tc>
                <a:extLst>
                  <a:ext uri="{0D108BD9-81ED-4DB2-BD59-A6C34878D82A}">
                    <a16:rowId xmlns:a16="http://schemas.microsoft.com/office/drawing/2014/main" val="742982127"/>
                  </a:ext>
                </a:extLst>
              </a:tr>
              <a:tr h="560196">
                <a:tc>
                  <a:txBody>
                    <a:bodyPr/>
                    <a:lstStyle/>
                    <a:p>
                      <a:pPr algn="l" rtl="0" fontAlgn="auto"/>
                      <a:r>
                        <a:rPr lang="en-GB" b="0" i="0">
                          <a:solidFill>
                            <a:srgbClr val="FFFFFF"/>
                          </a:solidFill>
                          <a:effectLst/>
                          <a:latin typeface="Proxima Nova" panose="02000506030000020004" pitchFamily="2" charset="0"/>
                        </a:rPr>
                        <a:t>​</a:t>
                      </a:r>
                    </a:p>
                  </a:txBody>
                  <a:tcPr>
                    <a:lnL w="12700" cap="flat" cmpd="sng" algn="ctr">
                      <a:noFill/>
                      <a:prstDash val="solid"/>
                      <a:round/>
                      <a:headEnd type="none" w="med" len="med"/>
                      <a:tailEnd type="none" w="med" len="med"/>
                    </a:lnL>
                    <a:solidFill>
                      <a:srgbClr val="D1E7F7"/>
                    </a:solidFill>
                  </a:tcPr>
                </a:tc>
                <a:tc>
                  <a:txBody>
                    <a:bodyPr/>
                    <a:lstStyle/>
                    <a:p>
                      <a:pPr algn="l" rtl="0" fontAlgn="auto"/>
                      <a:r>
                        <a:rPr lang="en-GB" b="0" i="0">
                          <a:solidFill>
                            <a:srgbClr val="FFFFFF"/>
                          </a:solidFill>
                          <a:effectLst/>
                          <a:latin typeface="Proxima Nova" panose="02000506030000020004" pitchFamily="2" charset="0"/>
                        </a:rPr>
                        <a:t>​</a:t>
                      </a:r>
                    </a:p>
                  </a:txBody>
                  <a:tcPr>
                    <a:solidFill>
                      <a:srgbClr val="D1E7F7"/>
                    </a:solidFill>
                  </a:tcPr>
                </a:tc>
                <a:tc>
                  <a:txBody>
                    <a:bodyPr/>
                    <a:lstStyle/>
                    <a:p>
                      <a:pPr algn="l" rtl="0" fontAlgn="auto"/>
                      <a:r>
                        <a:rPr lang="en-GB" b="0" i="0">
                          <a:solidFill>
                            <a:srgbClr val="FFFFFF"/>
                          </a:solidFill>
                          <a:effectLst/>
                          <a:latin typeface="Proxima Nova" panose="02000506030000020004" pitchFamily="2" charset="0"/>
                        </a:rPr>
                        <a:t>​</a:t>
                      </a:r>
                    </a:p>
                  </a:txBody>
                  <a:tcPr>
                    <a:solidFill>
                      <a:srgbClr val="D1E7F7"/>
                    </a:solidFill>
                  </a:tcPr>
                </a:tc>
                <a:tc>
                  <a:txBody>
                    <a:bodyPr/>
                    <a:lstStyle/>
                    <a:p>
                      <a:pPr algn="l" rtl="0" fontAlgn="auto"/>
                      <a:r>
                        <a:rPr lang="en-GB" b="0" i="0">
                          <a:solidFill>
                            <a:srgbClr val="FFFFFF"/>
                          </a:solidFill>
                          <a:effectLst/>
                          <a:latin typeface="Proxima Nova" panose="02000506030000020004" pitchFamily="2" charset="0"/>
                        </a:rPr>
                        <a:t>​</a:t>
                      </a:r>
                    </a:p>
                  </a:txBody>
                  <a:tcPr>
                    <a:solidFill>
                      <a:schemeClr val="accent4">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R w="12700" cap="flat" cmpd="sng" algn="ctr">
                      <a:noFill/>
                      <a:prstDash val="solid"/>
                      <a:round/>
                      <a:headEnd type="none" w="med" len="med"/>
                      <a:tailEnd type="none" w="med" len="med"/>
                    </a:lnR>
                    <a:solidFill>
                      <a:schemeClr val="accent4">
                        <a:lumMod val="60000"/>
                        <a:lumOff val="40000"/>
                        <a:alpha val="40000"/>
                      </a:schemeClr>
                    </a:solidFill>
                  </a:tcPr>
                </a:tc>
                <a:extLst>
                  <a:ext uri="{0D108BD9-81ED-4DB2-BD59-A6C34878D82A}">
                    <a16:rowId xmlns:a16="http://schemas.microsoft.com/office/drawing/2014/main" val="13812767"/>
                  </a:ext>
                </a:extLst>
              </a:tr>
              <a:tr h="560196">
                <a:tc>
                  <a:txBody>
                    <a:bodyPr/>
                    <a:lstStyle/>
                    <a:p>
                      <a:pPr marL="0" indent="0" algn="l" defTabSz="914400" rtl="0" eaLnBrk="1" latinLnBrk="0" hangingPunct="1">
                        <a:buFont typeface="Arial" panose="020B0604020202020204" pitchFamily="34" charset="0"/>
                        <a:buNone/>
                      </a:pPr>
                      <a:endParaRPr lang="en-GB" sz="1400" kern="1200">
                        <a:solidFill>
                          <a:schemeClr val="bg1"/>
                        </a:solidFill>
                        <a:latin typeface="Proxima Nova" panose="02000506030000020004"/>
                        <a:ea typeface="+mn-ea"/>
                        <a:cs typeface="+mn-cs"/>
                      </a:endParaRPr>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accent1">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B w="12700" cap="flat" cmpd="sng" algn="ctr">
                      <a:noFill/>
                      <a:prstDash val="solid"/>
                      <a:round/>
                      <a:headEnd type="none" w="med" len="med"/>
                      <a:tailEnd type="none" w="med" len="med"/>
                    </a:lnB>
                    <a:solidFill>
                      <a:schemeClr val="accent1">
                        <a:lumMod val="60000"/>
                        <a:lumOff val="40000"/>
                        <a:alpha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dirty="0">
                        <a:solidFill>
                          <a:schemeClr val="bg1"/>
                        </a:solidFill>
                        <a:latin typeface="Proxima Nova" panose="02000506030000020004"/>
                      </a:endParaRPr>
                    </a:p>
                  </a:txBody>
                  <a:tcPr anchor="ctr">
                    <a:lnB w="12700" cap="flat" cmpd="sng" algn="ctr">
                      <a:noFill/>
                      <a:prstDash val="solid"/>
                      <a:round/>
                      <a:headEnd type="none" w="med" len="med"/>
                      <a:tailEnd type="none" w="med" len="med"/>
                    </a:lnB>
                    <a:solidFill>
                      <a:schemeClr val="accent1">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a:solidFill>
                          <a:schemeClr val="bg1"/>
                        </a:solidFill>
                        <a:latin typeface="Proxima Nova" panose="02000506030000020004"/>
                        <a:ea typeface="+mn-ea"/>
                        <a:cs typeface="+mn-cs"/>
                      </a:endParaRPr>
                    </a:p>
                  </a:txBody>
                  <a:tcPr>
                    <a:lnB w="12700" cap="flat" cmpd="sng" algn="ctr">
                      <a:noFill/>
                      <a:prstDash val="solid"/>
                      <a:round/>
                      <a:headEnd type="none" w="med" len="med"/>
                      <a:tailEnd type="none" w="med" len="med"/>
                    </a:lnB>
                    <a:solidFill>
                      <a:schemeClr val="accent1">
                        <a:lumMod val="60000"/>
                        <a:lumOff val="40000"/>
                        <a:alpha val="40000"/>
                      </a:schemeClr>
                    </a:solidFill>
                  </a:tcPr>
                </a:tc>
                <a:tc>
                  <a:txBody>
                    <a:bodyPr/>
                    <a:lstStyle/>
                    <a:p>
                      <a:pPr marL="0" indent="0" algn="l" defTabSz="914400" rtl="0" eaLnBrk="1" latinLnBrk="0" hangingPunct="1">
                        <a:buFont typeface="Arial" panose="020B0604020202020204" pitchFamily="34" charset="0"/>
                        <a:buNone/>
                      </a:pPr>
                      <a:endParaRPr lang="en-GB" sz="1400" kern="1200" dirty="0">
                        <a:solidFill>
                          <a:schemeClr val="bg1"/>
                        </a:solidFill>
                        <a:latin typeface="Proxima Nova" panose="02000506030000020004"/>
                        <a:ea typeface="+mn-ea"/>
                        <a:cs typeface="+mn-cs"/>
                      </a:endParaRPr>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accent1">
                        <a:lumMod val="60000"/>
                        <a:lumOff val="40000"/>
                        <a:alpha val="40000"/>
                      </a:schemeClr>
                    </a:solidFill>
                  </a:tcPr>
                </a:tc>
                <a:extLst>
                  <a:ext uri="{0D108BD9-81ED-4DB2-BD59-A6C34878D82A}">
                    <a16:rowId xmlns:a16="http://schemas.microsoft.com/office/drawing/2014/main" val="2361951838"/>
                  </a:ext>
                </a:extLst>
              </a:tr>
            </a:tbl>
          </a:graphicData>
        </a:graphic>
      </p:graphicFrame>
      <p:sp>
        <p:nvSpPr>
          <p:cNvPr id="8" name="Text Placeholder 4">
            <a:extLst>
              <a:ext uri="{FF2B5EF4-FFF2-40B4-BE49-F238E27FC236}">
                <a16:creationId xmlns:a16="http://schemas.microsoft.com/office/drawing/2014/main" id="{944209D8-9EE7-4E1A-BF50-937DD4AC86AE}"/>
              </a:ext>
            </a:extLst>
          </p:cNvPr>
          <p:cNvSpPr txBox="1">
            <a:spLocks/>
          </p:cNvSpPr>
          <p:nvPr/>
        </p:nvSpPr>
        <p:spPr>
          <a:xfrm>
            <a:off x="685236" y="1136650"/>
            <a:ext cx="9163613" cy="424018"/>
          </a:xfrm>
          <a:prstGeom prst="rect">
            <a:avLst/>
          </a:prstGeom>
        </p:spPr>
        <p:txBody>
          <a:bodyPr vert="horz" lIns="0" tIns="0" rIns="0" bIns="0" rtlCol="0" anchor="t">
            <a:noAutofit/>
          </a:bodyPr>
          <a:lstStyle>
            <a:lvl1pPr marL="0" indent="0" algn="l" defTabSz="914400" rtl="0" eaLnBrk="1" latinLnBrk="0" hangingPunct="1">
              <a:lnSpc>
                <a:spcPct val="110000"/>
              </a:lnSpc>
              <a:spcBef>
                <a:spcPts val="0"/>
              </a:spcBef>
              <a:spcAft>
                <a:spcPts val="0"/>
              </a:spcAft>
              <a:buFont typeface="Arial" panose="020B0604020202020204" pitchFamily="34" charset="0"/>
              <a:buNone/>
              <a:defRPr sz="1400" b="0" i="0" kern="1200" spc="0" baseline="0">
                <a:solidFill>
                  <a:srgbClr val="2E354D"/>
                </a:solidFill>
                <a:latin typeface="Lato Light" panose="020F0302020204030203" pitchFamily="34" charset="77"/>
                <a:ea typeface="Open Sans" charset="0"/>
                <a:cs typeface="Open Sans" charset="0"/>
              </a:defRPr>
            </a:lvl1pPr>
            <a:lvl2pPr marL="457200" indent="0" algn="l" defTabSz="914400" rtl="0" eaLnBrk="1" latinLnBrk="0" hangingPunct="1">
              <a:lnSpc>
                <a:spcPct val="120000"/>
              </a:lnSpc>
              <a:spcBef>
                <a:spcPts val="0"/>
              </a:spcBef>
              <a:spcAft>
                <a:spcPts val="800"/>
              </a:spcAft>
              <a:buClr>
                <a:srgbClr val="60CC79"/>
              </a:buClr>
              <a:buFont typeface="Arial" panose="020B0604020202020204" pitchFamily="34" charset="0"/>
              <a:buNone/>
              <a:tabLst/>
              <a:defRPr sz="20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2pPr>
            <a:lvl3pPr marL="914400" indent="0" algn="l" defTabSz="914400" rtl="0" eaLnBrk="1" latinLnBrk="0" hangingPunct="1">
              <a:lnSpc>
                <a:spcPct val="120000"/>
              </a:lnSpc>
              <a:spcBef>
                <a:spcPts val="0"/>
              </a:spcBef>
              <a:spcAft>
                <a:spcPts val="600"/>
              </a:spcAft>
              <a:buClr>
                <a:srgbClr val="60CC79"/>
              </a:buClr>
              <a:buSzPct val="120000"/>
              <a:buFont typeface="Arial" panose="020B0604020202020204" pitchFamily="34" charset="0"/>
              <a:buNone/>
              <a:tabLst/>
              <a:defRPr sz="18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3pPr>
            <a:lvl4pPr marL="1371600" marR="0" indent="0" algn="l" defTabSz="914400" rtl="0" eaLnBrk="1" fontAlgn="auto" latinLnBrk="0" hangingPunct="1">
              <a:lnSpc>
                <a:spcPct val="120000"/>
              </a:lnSpc>
              <a:spcBef>
                <a:spcPts val="0"/>
              </a:spcBef>
              <a:spcAft>
                <a:spcPts val="400"/>
              </a:spcAft>
              <a:buClr>
                <a:srgbClr val="60CC79"/>
              </a:buClr>
              <a:buSzPct val="80000"/>
              <a:buFont typeface="Courier New" panose="02070309020205020404" pitchFamily="49" charset="0"/>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4pPr>
            <a:lvl5pPr marL="1828800" indent="0" algn="l" defTabSz="914400" rtl="0" eaLnBrk="1" latinLnBrk="0" hangingPunct="1">
              <a:lnSpc>
                <a:spcPct val="120000"/>
              </a:lnSpc>
              <a:spcBef>
                <a:spcPts val="0"/>
              </a:spcBef>
              <a:spcAft>
                <a:spcPts val="400"/>
              </a:spcAft>
              <a:buClr>
                <a:srgbClr val="60CC79"/>
              </a:buClr>
              <a:buFont typeface="+mj-lt"/>
              <a:buNone/>
              <a:tabLst/>
              <a:defRPr sz="1600" b="1" i="0" kern="1200">
                <a:solidFill>
                  <a:schemeClr val="tx1"/>
                </a:solidFill>
                <a:latin typeface="Lato Light" panose="020F0502020204030203" pitchFamily="34" charset="0"/>
                <a:ea typeface="Lato Light" panose="020F0502020204030203" pitchFamily="34" charset="0"/>
                <a:cs typeface="Lato Light" panose="020F0502020204030203"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Here’s an outline of who I need, why I’ve recruited you, and when I may need your help during my onboarding journey. </a:t>
            </a:r>
          </a:p>
        </p:txBody>
      </p:sp>
      <p:grpSp>
        <p:nvGrpSpPr>
          <p:cNvPr id="7" name="Group 6">
            <a:extLst>
              <a:ext uri="{FF2B5EF4-FFF2-40B4-BE49-F238E27FC236}">
                <a16:creationId xmlns:a16="http://schemas.microsoft.com/office/drawing/2014/main" id="{A3DD96E5-1220-4A29-98A2-D0CFCD944D0A}"/>
              </a:ext>
            </a:extLst>
          </p:cNvPr>
          <p:cNvGrpSpPr/>
          <p:nvPr/>
        </p:nvGrpSpPr>
        <p:grpSpPr>
          <a:xfrm>
            <a:off x="11345466" y="6504727"/>
            <a:ext cx="257975" cy="195538"/>
            <a:chOff x="11421666" y="6498063"/>
            <a:chExt cx="257975" cy="195538"/>
          </a:xfrm>
          <a:solidFill>
            <a:srgbClr val="96A19E"/>
          </a:solidFill>
        </p:grpSpPr>
        <p:pic>
          <p:nvPicPr>
            <p:cNvPr id="9" name="Graphic 8">
              <a:hlinkClick r:id="" action="ppaction://noaction"/>
              <a:extLst>
                <a:ext uri="{FF2B5EF4-FFF2-40B4-BE49-F238E27FC236}">
                  <a16:creationId xmlns:a16="http://schemas.microsoft.com/office/drawing/2014/main" id="{726D2AB5-232D-4901-BF97-08715250E1D2}"/>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l="29635" t="2" r="27075" b="-2"/>
            <a:stretch/>
          </p:blipFill>
          <p:spPr>
            <a:xfrm>
              <a:off x="11421666" y="6516073"/>
              <a:ext cx="69056" cy="159519"/>
            </a:xfrm>
            <a:prstGeom prst="rect">
              <a:avLst/>
            </a:prstGeom>
          </p:spPr>
        </p:pic>
        <p:pic>
          <p:nvPicPr>
            <p:cNvPr id="10" name="Graphic 9">
              <a:hlinkClick r:id="" action="ppaction://noaction"/>
              <a:extLst>
                <a:ext uri="{FF2B5EF4-FFF2-40B4-BE49-F238E27FC236}">
                  <a16:creationId xmlns:a16="http://schemas.microsoft.com/office/drawing/2014/main" id="{BF65EE98-55AD-4184-BC91-77A8DFDAE27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501702" y="6498063"/>
              <a:ext cx="177939" cy="195538"/>
            </a:xfrm>
            <a:prstGeom prst="rect">
              <a:avLst/>
            </a:prstGeom>
          </p:spPr>
        </p:pic>
      </p:grpSp>
      <p:pic>
        <p:nvPicPr>
          <p:cNvPr id="11" name="Graphic 10">
            <a:hlinkClick r:id="" action="ppaction://hlinkshowjump?jump=lastslideviewed"/>
            <a:extLst>
              <a:ext uri="{FF2B5EF4-FFF2-40B4-BE49-F238E27FC236}">
                <a16:creationId xmlns:a16="http://schemas.microsoft.com/office/drawing/2014/main" id="{3B4349C8-5CBB-4C4E-BD7F-8D8778ACE329}"/>
              </a:ext>
            </a:extLst>
          </p:cNvPr>
          <p:cNvPicPr>
            <a:picLocks noChangeAspect="1"/>
          </p:cNvPicPr>
          <p:nvPr/>
        </p:nvPicPr>
        <p:blipFill rotWithShape="1">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rcRect l="19780" t="22724" r="21895" b="18952"/>
          <a:stretch/>
        </p:blipFill>
        <p:spPr>
          <a:xfrm flipH="1">
            <a:off x="11063366" y="6486153"/>
            <a:ext cx="232688" cy="232687"/>
          </a:xfrm>
          <a:prstGeom prst="rect">
            <a:avLst/>
          </a:prstGeom>
        </p:spPr>
      </p:pic>
      <p:pic>
        <p:nvPicPr>
          <p:cNvPr id="12" name="Graphic 11" descr="Help">
            <a:hlinkClick r:id="" action="ppaction://noaction"/>
            <a:extLst>
              <a:ext uri="{FF2B5EF4-FFF2-40B4-BE49-F238E27FC236}">
                <a16:creationId xmlns:a16="http://schemas.microsoft.com/office/drawing/2014/main" id="{DD231B20-ADA5-4D89-B489-9CA28835F63E}"/>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0767938" y="6479489"/>
            <a:ext cx="246015" cy="246015"/>
          </a:xfrm>
          <a:prstGeom prst="rect">
            <a:avLst/>
          </a:prstGeom>
        </p:spPr>
      </p:pic>
    </p:spTree>
    <p:extLst>
      <p:ext uri="{BB962C8B-B14F-4D97-AF65-F5344CB8AC3E}">
        <p14:creationId xmlns:p14="http://schemas.microsoft.com/office/powerpoint/2010/main" val="30018238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F74FF-32B4-48C0-AFD4-5787FCD109FA}"/>
              </a:ext>
            </a:extLst>
          </p:cNvPr>
          <p:cNvSpPr>
            <a:spLocks noGrp="1"/>
          </p:cNvSpPr>
          <p:nvPr>
            <p:ph type="title"/>
          </p:nvPr>
        </p:nvSpPr>
        <p:spPr>
          <a:xfrm>
            <a:off x="679084" y="729522"/>
            <a:ext cx="10800000" cy="831145"/>
          </a:xfrm>
        </p:spPr>
        <p:txBody>
          <a:bodyPr/>
          <a:lstStyle/>
          <a:p>
            <a:r>
              <a:rPr lang="en-GB"/>
              <a:t>Your mission will be made or broken within the first few days. </a:t>
            </a:r>
          </a:p>
        </p:txBody>
      </p:sp>
      <p:sp>
        <p:nvSpPr>
          <p:cNvPr id="4" name="Slide Number Placeholder 3">
            <a:extLst>
              <a:ext uri="{FF2B5EF4-FFF2-40B4-BE49-F238E27FC236}">
                <a16:creationId xmlns:a16="http://schemas.microsoft.com/office/drawing/2014/main" id="{8EE847C0-8198-4CF6-973F-4C8094FC57F2}"/>
              </a:ext>
            </a:extLst>
          </p:cNvPr>
          <p:cNvSpPr>
            <a:spLocks noGrp="1"/>
          </p:cNvSpPr>
          <p:nvPr>
            <p:ph type="sldNum" sz="quarter" idx="14"/>
          </p:nvPr>
        </p:nvSpPr>
        <p:spPr/>
        <p:txBody>
          <a:bodyPr/>
          <a:lstStyle/>
          <a:p>
            <a:fld id="{815295A1-976B-814B-9086-58070A62ABA6}" type="slidenum">
              <a:rPr lang="en-GB" smtClean="0"/>
              <a:pPr/>
              <a:t>8</a:t>
            </a:fld>
            <a:endParaRPr lang="en-GB"/>
          </a:p>
        </p:txBody>
      </p:sp>
      <p:sp>
        <p:nvSpPr>
          <p:cNvPr id="5" name="Text Placeholder 4">
            <a:extLst>
              <a:ext uri="{FF2B5EF4-FFF2-40B4-BE49-F238E27FC236}">
                <a16:creationId xmlns:a16="http://schemas.microsoft.com/office/drawing/2014/main" id="{71A50D13-70CE-44E7-A29E-809C60C815AB}"/>
              </a:ext>
            </a:extLst>
          </p:cNvPr>
          <p:cNvSpPr>
            <a:spLocks noGrp="1"/>
          </p:cNvSpPr>
          <p:nvPr>
            <p:ph type="body" idx="1"/>
          </p:nvPr>
        </p:nvSpPr>
        <p:spPr>
          <a:xfrm>
            <a:off x="685236" y="1136650"/>
            <a:ext cx="10559913" cy="424018"/>
          </a:xfrm>
        </p:spPr>
        <p:txBody>
          <a:bodyPr/>
          <a:lstStyle/>
          <a:p>
            <a:r>
              <a:rPr lang="en-US"/>
              <a:t>So, it’s crucial that you get week 1 right. Here’s a guide of activities which would be most helpful to me. If you read nothing else: read this. </a:t>
            </a:r>
          </a:p>
        </p:txBody>
      </p:sp>
      <p:graphicFrame>
        <p:nvGraphicFramePr>
          <p:cNvPr id="77" name="Table 76">
            <a:extLst>
              <a:ext uri="{FF2B5EF4-FFF2-40B4-BE49-F238E27FC236}">
                <a16:creationId xmlns:a16="http://schemas.microsoft.com/office/drawing/2014/main" id="{30C13938-7DCF-4D95-8308-6B9BF91658DC}"/>
              </a:ext>
            </a:extLst>
          </p:cNvPr>
          <p:cNvGraphicFramePr>
            <a:graphicFrameLocks noGrp="1"/>
          </p:cNvGraphicFramePr>
          <p:nvPr>
            <p:extLst>
              <p:ext uri="{D42A27DB-BD31-4B8C-83A1-F6EECF244321}">
                <p14:modId xmlns:p14="http://schemas.microsoft.com/office/powerpoint/2010/main" val="2134996724"/>
              </p:ext>
            </p:extLst>
          </p:nvPr>
        </p:nvGraphicFramePr>
        <p:xfrm>
          <a:off x="849066" y="2739871"/>
          <a:ext cx="10754378" cy="3372000"/>
        </p:xfrm>
        <a:graphic>
          <a:graphicData uri="http://schemas.openxmlformats.org/drawingml/2006/table">
            <a:tbl>
              <a:tblPr firstRow="1" bandRow="1">
                <a:tableStyleId>{5C22544A-7EE6-4342-B048-85BDC9FD1C3A}</a:tableStyleId>
              </a:tblPr>
              <a:tblGrid>
                <a:gridCol w="252051">
                  <a:extLst>
                    <a:ext uri="{9D8B030D-6E8A-4147-A177-3AD203B41FA5}">
                      <a16:colId xmlns:a16="http://schemas.microsoft.com/office/drawing/2014/main" val="1936385858"/>
                    </a:ext>
                  </a:extLst>
                </a:gridCol>
                <a:gridCol w="1907731">
                  <a:extLst>
                    <a:ext uri="{9D8B030D-6E8A-4147-A177-3AD203B41FA5}">
                      <a16:colId xmlns:a16="http://schemas.microsoft.com/office/drawing/2014/main" val="4049856640"/>
                    </a:ext>
                  </a:extLst>
                </a:gridCol>
                <a:gridCol w="252051">
                  <a:extLst>
                    <a:ext uri="{9D8B030D-6E8A-4147-A177-3AD203B41FA5}">
                      <a16:colId xmlns:a16="http://schemas.microsoft.com/office/drawing/2014/main" val="195190455"/>
                    </a:ext>
                  </a:extLst>
                </a:gridCol>
                <a:gridCol w="1908401">
                  <a:extLst>
                    <a:ext uri="{9D8B030D-6E8A-4147-A177-3AD203B41FA5}">
                      <a16:colId xmlns:a16="http://schemas.microsoft.com/office/drawing/2014/main" val="716628444"/>
                    </a:ext>
                  </a:extLst>
                </a:gridCol>
                <a:gridCol w="252051">
                  <a:extLst>
                    <a:ext uri="{9D8B030D-6E8A-4147-A177-3AD203B41FA5}">
                      <a16:colId xmlns:a16="http://schemas.microsoft.com/office/drawing/2014/main" val="304812782"/>
                    </a:ext>
                  </a:extLst>
                </a:gridCol>
                <a:gridCol w="1908401">
                  <a:extLst>
                    <a:ext uri="{9D8B030D-6E8A-4147-A177-3AD203B41FA5}">
                      <a16:colId xmlns:a16="http://schemas.microsoft.com/office/drawing/2014/main" val="845737505"/>
                    </a:ext>
                  </a:extLst>
                </a:gridCol>
                <a:gridCol w="252051">
                  <a:extLst>
                    <a:ext uri="{9D8B030D-6E8A-4147-A177-3AD203B41FA5}">
                      <a16:colId xmlns:a16="http://schemas.microsoft.com/office/drawing/2014/main" val="1716020682"/>
                    </a:ext>
                  </a:extLst>
                </a:gridCol>
                <a:gridCol w="1908401">
                  <a:extLst>
                    <a:ext uri="{9D8B030D-6E8A-4147-A177-3AD203B41FA5}">
                      <a16:colId xmlns:a16="http://schemas.microsoft.com/office/drawing/2014/main" val="2715732873"/>
                    </a:ext>
                  </a:extLst>
                </a:gridCol>
                <a:gridCol w="252051">
                  <a:extLst>
                    <a:ext uri="{9D8B030D-6E8A-4147-A177-3AD203B41FA5}">
                      <a16:colId xmlns:a16="http://schemas.microsoft.com/office/drawing/2014/main" val="380067422"/>
                    </a:ext>
                  </a:extLst>
                </a:gridCol>
                <a:gridCol w="1861189">
                  <a:extLst>
                    <a:ext uri="{9D8B030D-6E8A-4147-A177-3AD203B41FA5}">
                      <a16:colId xmlns:a16="http://schemas.microsoft.com/office/drawing/2014/main" val="4180659459"/>
                    </a:ext>
                  </a:extLst>
                </a:gridCol>
              </a:tblGrid>
              <a:tr h="374196">
                <a:tc>
                  <a:txBody>
                    <a:bodyPr/>
                    <a:lstStyle/>
                    <a:p>
                      <a:pPr algn="ctr" defTabSz="914400" rtl="0" eaLnBrk="1" latinLnBrk="0" hangingPunct="1">
                        <a:lnSpc>
                          <a:spcPct val="100000"/>
                        </a:lnSpc>
                        <a:spcBef>
                          <a:spcPct val="0"/>
                        </a:spcBef>
                        <a:buNone/>
                      </a:pPr>
                      <a:r>
                        <a:rPr lang="en-GB" sz="1400" b="1" i="0" kern="1200" spc="0" baseline="0" dirty="0">
                          <a:solidFill>
                            <a:srgbClr val="2E354D"/>
                          </a:solidFill>
                          <a:latin typeface="Lato"/>
                          <a:ea typeface="+mj-ea"/>
                          <a:cs typeface="+mj-cs"/>
                        </a:rPr>
                        <a:t>1</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bg2">
                        <a:lumMod val="40000"/>
                        <a:lumOff val="60000"/>
                      </a:schemeClr>
                    </a:solidFill>
                  </a:tcPr>
                </a:tc>
                <a:tc>
                  <a:txBody>
                    <a:bodyPr/>
                    <a:lstStyle/>
                    <a:p>
                      <a:pPr marL="0" marR="0" lvl="0" indent="0" algn="l" rtl="0" eaLnBrk="1" fontAlgn="auto" latinLnBrk="0" hangingPunct="1">
                        <a:lnSpc>
                          <a:spcPct val="100000"/>
                        </a:lnSpc>
                        <a:spcBef>
                          <a:spcPct val="0"/>
                        </a:spcBef>
                        <a:spcAft>
                          <a:spcPts val="0"/>
                        </a:spcAft>
                        <a:buFontTx/>
                        <a:buNone/>
                      </a:pPr>
                      <a:r>
                        <a:rPr kumimoji="0" lang="en-US" sz="1400" b="1" i="0" u="none" strike="noStrike" kern="1200" cap="none" spc="0" normalizeH="0" baseline="0" noProof="0">
                          <a:ln>
                            <a:noFill/>
                          </a:ln>
                          <a:solidFill>
                            <a:srgbClr val="2E344D"/>
                          </a:solidFill>
                          <a:effectLst/>
                          <a:uLnTx/>
                          <a:uFillTx/>
                          <a:latin typeface="Lato Light"/>
                          <a:ea typeface="+mn-ea"/>
                          <a:cs typeface="+mn-cs"/>
                        </a:rPr>
                        <a:t>Welcome to EYS</a:t>
                      </a:r>
                      <a:r>
                        <a:rPr lang="en-US" sz="1400" b="1" i="0" u="none" strike="noStrike" kern="1200" cap="none" spc="0" normalizeH="0" baseline="0" noProof="0">
                          <a:ln>
                            <a:noFill/>
                          </a:ln>
                          <a:solidFill>
                            <a:srgbClr val="2E344D"/>
                          </a:solidFill>
                          <a:effectLst/>
                          <a:uLnTx/>
                          <a:uFillTx/>
                          <a:latin typeface="Lato Light"/>
                          <a:ea typeface="+mn-ea"/>
                          <a:cs typeface="+mn-cs"/>
                        </a:rPr>
                        <a:t> </a:t>
                      </a:r>
                      <a:endParaRPr kumimoji="0" lang="en-US" sz="1400" b="1" i="0" u="none" strike="noStrike" kern="1200" cap="none" spc="0" normalizeH="0" baseline="0" noProof="0">
                        <a:ln>
                          <a:noFill/>
                        </a:ln>
                        <a:solidFill>
                          <a:srgbClr val="2E344D"/>
                        </a:solidFill>
                        <a:effectLst/>
                        <a:uLnTx/>
                        <a:uFillTx/>
                        <a:latin typeface="Lato Light" panose="020F0302020204030203" pitchFamily="34" charset="0"/>
                        <a:ea typeface="+mn-ea"/>
                        <a:cs typeface="+mn-c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2</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bg2">
                        <a:lumMod val="40000"/>
                        <a:lumOff val="60000"/>
                      </a:schemeClr>
                    </a:solidFill>
                  </a:tcPr>
                </a:tc>
                <a:tc>
                  <a: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dirty="0">
                          <a:ln>
                            <a:noFill/>
                          </a:ln>
                          <a:solidFill>
                            <a:srgbClr val="2E344D"/>
                          </a:solidFill>
                          <a:effectLst/>
                          <a:uLnTx/>
                          <a:uFillTx/>
                          <a:latin typeface="Lato Light"/>
                          <a:ea typeface="+mn-ea"/>
                          <a:cs typeface="+mn-cs"/>
                        </a:rPr>
                        <a:t>[Your company] tools and systems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3</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bg2">
                        <a:lumMod val="40000"/>
                        <a:lumOff val="60000"/>
                      </a:schemeClr>
                    </a:solidFill>
                  </a:tcPr>
                </a:tc>
                <a:tc>
                  <a: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a:ln>
                            <a:noFill/>
                          </a:ln>
                          <a:solidFill>
                            <a:srgbClr val="2E344D"/>
                          </a:solidFill>
                          <a:effectLst/>
                          <a:uLnTx/>
                          <a:uFillTx/>
                          <a:latin typeface="Lato Light"/>
                          <a:ea typeface="+mn-ea"/>
                          <a:cs typeface="+mn-cs"/>
                        </a:rPr>
                        <a:t>Ways of Working</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4</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bg2">
                        <a:lumMod val="40000"/>
                        <a:lumOff val="60000"/>
                      </a:schemeClr>
                    </a:solidFill>
                  </a:tcPr>
                </a:tc>
                <a:tc>
                  <a: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a:ln>
                            <a:noFill/>
                          </a:ln>
                          <a:solidFill>
                            <a:srgbClr val="2E344D"/>
                          </a:solidFill>
                          <a:effectLst/>
                          <a:uLnTx/>
                          <a:uFillTx/>
                          <a:latin typeface="Lato Light"/>
                          <a:ea typeface="+mn-ea"/>
                          <a:cs typeface="+mn-cs"/>
                        </a:rPr>
                        <a:t>Project Engagements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defTabSz="914400" rtl="0" eaLnBrk="1" latinLnBrk="0" hangingPunct="1">
                        <a:lnSpc>
                          <a:spcPct val="100000"/>
                        </a:lnSpc>
                        <a:spcBef>
                          <a:spcPct val="0"/>
                        </a:spcBef>
                        <a:buNone/>
                      </a:pPr>
                      <a:r>
                        <a:rPr lang="en-GB" sz="1400" b="1" i="0" kern="1200" spc="0" baseline="0">
                          <a:solidFill>
                            <a:srgbClr val="2E354D"/>
                          </a:solidFill>
                          <a:latin typeface="Lato"/>
                          <a:ea typeface="+mj-ea"/>
                          <a:cs typeface="+mj-cs"/>
                        </a:rPr>
                        <a:t>5</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solidFill>
                      <a:schemeClr val="bg2">
                        <a:lumMod val="40000"/>
                        <a:lumOff val="60000"/>
                      </a:schemeClr>
                    </a:solidFill>
                  </a:tcPr>
                </a:tc>
                <a:tc>
                  <a: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400" b="1" i="0" u="none" strike="noStrike" kern="1200" cap="none" spc="0" normalizeH="0" baseline="0" noProof="0">
                          <a:ln>
                            <a:noFill/>
                          </a:ln>
                          <a:solidFill>
                            <a:srgbClr val="2E344D"/>
                          </a:solidFill>
                          <a:effectLst/>
                          <a:uLnTx/>
                          <a:uFillTx/>
                          <a:latin typeface="Lato Light"/>
                          <a:ea typeface="+mn-ea"/>
                          <a:cs typeface="+mn-cs"/>
                        </a:rPr>
                        <a:t>Social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1895781716"/>
                  </a:ext>
                </a:extLst>
              </a:tr>
              <a:tr h="610684">
                <a:tc gridSpan="2">
                  <a:txBody>
                    <a:bodyPr/>
                    <a:lstStyle/>
                    <a:p>
                      <a:pPr marL="171450" marR="0" lvl="0" indent="-171450" algn="l" defTabSz="914400" rtl="0" eaLnBrk="1" fontAlgn="auto" latinLnBrk="0" hangingPunct="1">
                        <a:lnSpc>
                          <a:spcPct val="100000"/>
                        </a:lnSpc>
                        <a:spcBef>
                          <a:spcPts val="0"/>
                        </a:spcBef>
                        <a:spcAft>
                          <a:spcPts val="600"/>
                        </a:spcAft>
                        <a:buClr>
                          <a:schemeClr val="accent3"/>
                        </a:buClr>
                        <a:buSzPct val="100000"/>
                        <a:buFont typeface="Wingdings" panose="05000000000000000000" pitchFamily="2" charset="2"/>
                        <a:buChar char="q"/>
                        <a:tabLst/>
                        <a:defRPr/>
                      </a:pPr>
                      <a:r>
                        <a:rPr lang="en-GB" sz="1200" b="0" i="0" u="none" kern="1200" spc="-10" baseline="0" dirty="0">
                          <a:solidFill>
                            <a:srgbClr val="2E354D"/>
                          </a:solidFill>
                          <a:latin typeface="Lato Light"/>
                          <a:ea typeface="+mn-ea"/>
                          <a:cs typeface="+mn-cs"/>
                        </a:rPr>
                        <a:t>Buddy runs welcome tour </a:t>
                      </a:r>
                    </a:p>
                    <a:p>
                      <a:pPr marL="171450" marR="0" lvl="0" indent="-171450" algn="l" defTabSz="914400" rtl="0" eaLnBrk="1" fontAlgn="auto" latinLnBrk="0" hangingPunct="1">
                        <a:lnSpc>
                          <a:spcPct val="100000"/>
                        </a:lnSpc>
                        <a:spcBef>
                          <a:spcPts val="0"/>
                        </a:spcBef>
                        <a:spcAft>
                          <a:spcPts val="600"/>
                        </a:spcAft>
                        <a:buClr>
                          <a:schemeClr val="accent3"/>
                        </a:buClr>
                        <a:buSzPct val="100000"/>
                        <a:buFont typeface="Wingdings" panose="05000000000000000000" pitchFamily="2" charset="2"/>
                        <a:buChar char="q"/>
                        <a:tabLst/>
                        <a:defRPr/>
                      </a:pPr>
                      <a:r>
                        <a:rPr lang="en-GB" sz="1200" b="0" i="0" u="none" kern="1200" spc="-10" baseline="0" dirty="0">
                          <a:solidFill>
                            <a:srgbClr val="2E354D"/>
                          </a:solidFill>
                          <a:latin typeface="Lato Light"/>
                          <a:ea typeface="+mn-ea"/>
                          <a:cs typeface="+mn-cs"/>
                        </a:rPr>
                        <a:t>Schedule daily 30m catch ups</a:t>
                      </a:r>
                    </a:p>
                    <a:p>
                      <a:pPr marL="171450" marR="0" lvl="0" indent="-171450" algn="l" defTabSz="914400" rtl="0" eaLnBrk="1" fontAlgn="auto" latinLnBrk="0" hangingPunct="1">
                        <a:lnSpc>
                          <a:spcPct val="100000"/>
                        </a:lnSpc>
                        <a:spcBef>
                          <a:spcPts val="0"/>
                        </a:spcBef>
                        <a:spcAft>
                          <a:spcPts val="600"/>
                        </a:spcAft>
                        <a:buClr>
                          <a:schemeClr val="accent3"/>
                        </a:buClr>
                        <a:buSzPct val="100000"/>
                        <a:buFont typeface="Wingdings" panose="05000000000000000000" pitchFamily="2" charset="2"/>
                        <a:buChar char="q"/>
                        <a:tabLst/>
                        <a:defRPr/>
                      </a:pPr>
                      <a:r>
                        <a:rPr lang="en-GB" sz="1200" b="0" i="0" u="none" kern="1200" dirty="0">
                          <a:solidFill>
                            <a:srgbClr val="2E354D"/>
                          </a:solidFill>
                          <a:latin typeface="Lato Light"/>
                          <a:ea typeface="+mn-ea"/>
                          <a:cs typeface="+mn-cs"/>
                        </a:rPr>
                        <a:t>intro of new joiners to the whole company</a:t>
                      </a:r>
                    </a:p>
                    <a:p>
                      <a:pPr marL="171450" marR="0" lvl="0" indent="-171450" algn="l" defTabSz="914400" rtl="0" eaLnBrk="1" fontAlgn="auto" latinLnBrk="0" hangingPunct="1">
                        <a:lnSpc>
                          <a:spcPct val="100000"/>
                        </a:lnSpc>
                        <a:spcBef>
                          <a:spcPts val="0"/>
                        </a:spcBef>
                        <a:spcAft>
                          <a:spcPts val="600"/>
                        </a:spcAft>
                        <a:buClr>
                          <a:schemeClr val="accent1">
                            <a:lumMod val="75000"/>
                          </a:schemeClr>
                        </a:buClr>
                        <a:buSzPct val="100000"/>
                        <a:buFont typeface="Wingdings" panose="05000000000000000000" pitchFamily="2" charset="2"/>
                        <a:buChar char="q"/>
                        <a:tabLst/>
                        <a:defRPr/>
                      </a:pPr>
                      <a:r>
                        <a:rPr lang="en-GB" sz="1200" b="0" i="0" u="none" kern="1200" dirty="0">
                          <a:solidFill>
                            <a:srgbClr val="2E354D"/>
                          </a:solidFill>
                          <a:latin typeface="Lato Light"/>
                          <a:ea typeface="+mn-ea"/>
                          <a:cs typeface="+mn-cs"/>
                        </a:rPr>
                        <a:t>Provide welcome kit</a:t>
                      </a:r>
                    </a:p>
                  </a:txBody>
                  <a:tcPr marR="36000">
                    <a:lnL w="12700" cap="flat" cmpd="sng" algn="ctr">
                      <a:noFill/>
                      <a:prstDash val="solid"/>
                      <a:round/>
                      <a:headEnd type="none" w="med" len="med"/>
                      <a:tailEnd type="none" w="med" len="med"/>
                    </a:lnL>
                    <a:lnT w="9525" cap="flat" cmpd="sng" algn="ctr">
                      <a:no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600"/>
                        </a:spcAft>
                        <a:buClr>
                          <a:schemeClr val="accent3"/>
                        </a:buClr>
                        <a:buSzPct val="100000"/>
                        <a:buFont typeface="Wingdings" panose="05000000000000000000" pitchFamily="2" charset="2"/>
                        <a:buChar char="q"/>
                        <a:tabLst/>
                        <a:defRPr/>
                      </a:pPr>
                      <a:r>
                        <a:rPr lang="en-GB" sz="1200" b="0" i="0" kern="1200" spc="-10" baseline="0" dirty="0">
                          <a:solidFill>
                            <a:srgbClr val="2E354D"/>
                          </a:solidFill>
                          <a:latin typeface="Lato Light"/>
                          <a:ea typeface="+mn-ea"/>
                          <a:cs typeface="+mn-cs"/>
                        </a:rPr>
                        <a:t>Buddy introduces a check-list or booklet with key tools</a:t>
                      </a:r>
                      <a:r>
                        <a:rPr lang="en-GB" sz="1200" b="0" i="0" kern="1200" spc="-10" dirty="0">
                          <a:solidFill>
                            <a:srgbClr val="2E354D"/>
                          </a:solidFill>
                          <a:latin typeface="Lato Light"/>
                          <a:ea typeface="+mn-ea"/>
                          <a:cs typeface="+mn-cs"/>
                        </a:rPr>
                        <a:t> and links</a:t>
                      </a:r>
                    </a:p>
                    <a:p>
                      <a:pPr marL="171450" marR="0" lvl="0" indent="-171450" algn="l" defTabSz="914400" rtl="0" eaLnBrk="1" fontAlgn="auto" latinLnBrk="0" hangingPunct="1">
                        <a:lnSpc>
                          <a:spcPct val="100000"/>
                        </a:lnSpc>
                        <a:spcBef>
                          <a:spcPts val="0"/>
                        </a:spcBef>
                        <a:spcAft>
                          <a:spcPts val="600"/>
                        </a:spcAft>
                        <a:buClr>
                          <a:schemeClr val="accent3"/>
                        </a:buClr>
                        <a:buSzPct val="100000"/>
                        <a:buFont typeface="Wingdings" panose="05000000000000000000" pitchFamily="2" charset="2"/>
                        <a:buChar char="q"/>
                        <a:tabLst/>
                        <a:defRPr/>
                      </a:pPr>
                      <a:r>
                        <a:rPr lang="en-GB" sz="1200" b="0" i="0" kern="1200" spc="-10" dirty="0">
                          <a:solidFill>
                            <a:srgbClr val="2E354D"/>
                          </a:solidFill>
                          <a:latin typeface="Lato Light"/>
                          <a:ea typeface="+mn-ea"/>
                          <a:cs typeface="+mn-cs"/>
                        </a:rPr>
                        <a:t>Buddy helps set-up email signature and other communication tools (e.g. Slack, MS Teams…)</a:t>
                      </a:r>
                    </a:p>
                  </a:txBody>
                  <a:tcPr marR="36000">
                    <a:lnT w="9525" cap="flat" cmpd="sng" algn="ctr">
                      <a:no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600"/>
                        </a:spcAft>
                        <a:buClr>
                          <a:schemeClr val="accent3"/>
                        </a:buClr>
                        <a:buSzPct val="100000"/>
                        <a:buFont typeface="Wingdings" panose="05000000000000000000" pitchFamily="2" charset="2"/>
                        <a:buChar char="q"/>
                        <a:tabLst/>
                        <a:defRPr/>
                      </a:pPr>
                      <a:r>
                        <a:rPr lang="en-GB" sz="1200" b="0" i="0" kern="1200" dirty="0">
                          <a:solidFill>
                            <a:srgbClr val="2E354D"/>
                          </a:solidFill>
                          <a:latin typeface="Lato Light"/>
                          <a:ea typeface="+mn-ea"/>
                          <a:cs typeface="+mn-cs"/>
                        </a:rPr>
                        <a:t>Buddy or Line Manager explains [Your company] ways of working</a:t>
                      </a:r>
                    </a:p>
                    <a:p>
                      <a:pPr marL="171450" marR="0" lvl="0" indent="-171450" algn="l" defTabSz="914400" rtl="0" eaLnBrk="1" fontAlgn="auto" latinLnBrk="0" hangingPunct="1">
                        <a:lnSpc>
                          <a:spcPct val="100000"/>
                        </a:lnSpc>
                        <a:spcBef>
                          <a:spcPts val="0"/>
                        </a:spcBef>
                        <a:spcAft>
                          <a:spcPts val="600"/>
                        </a:spcAft>
                        <a:buClr>
                          <a:schemeClr val="accent3"/>
                        </a:buClr>
                        <a:buSzPct val="100000"/>
                        <a:buFont typeface="Wingdings" panose="05000000000000000000" pitchFamily="2" charset="2"/>
                        <a:buChar char="q"/>
                        <a:tabLst/>
                        <a:defRPr/>
                      </a:pPr>
                      <a:r>
                        <a:rPr lang="en-GB" sz="1200" b="0" i="0" kern="1200" dirty="0">
                          <a:solidFill>
                            <a:srgbClr val="2E354D"/>
                          </a:solidFill>
                          <a:latin typeface="Lato Light"/>
                          <a:ea typeface="+mn-ea"/>
                          <a:cs typeface="+mn-cs"/>
                        </a:rPr>
                        <a:t>Buddy or Line Manager walkthrough [Your company] case studies / templates</a:t>
                      </a:r>
                    </a:p>
                  </a:txBody>
                  <a:tcPr>
                    <a:lnT w="9525" cap="flat" cmpd="sng" algn="ctr">
                      <a:no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600"/>
                        </a:spcAft>
                        <a:buClr>
                          <a:srgbClr val="7030A0"/>
                        </a:buClr>
                        <a:buSzPct val="100000"/>
                        <a:buFont typeface="Wingdings" panose="05000000000000000000" pitchFamily="2" charset="2"/>
                        <a:buChar char="q"/>
                        <a:tabLst/>
                        <a:defRPr/>
                      </a:pPr>
                      <a:r>
                        <a:rPr lang="en-GB" sz="1200" b="0" i="0" kern="1200" dirty="0">
                          <a:solidFill>
                            <a:srgbClr val="2E354D"/>
                          </a:solidFill>
                          <a:latin typeface="Lato Light" panose="020F0502020204030203" pitchFamily="34" charset="0"/>
                          <a:ea typeface="+mn-ea"/>
                          <a:cs typeface="+mn-cs"/>
                        </a:rPr>
                        <a:t>Line Manager or Resourcing team explain expectations about their role, how a project works etc</a:t>
                      </a:r>
                      <a:endParaRPr lang="en-GB" sz="1200" b="0" i="0" kern="1200" dirty="0">
                        <a:solidFill>
                          <a:srgbClr val="2E354D"/>
                        </a:solidFill>
                        <a:latin typeface="Lato Light" panose="020F0502020204030203" pitchFamily="34" charset="0"/>
                        <a:ea typeface="+mn-ea"/>
                        <a:cs typeface="+mn-cs"/>
                        <a:sym typeface="Wingdings" panose="05000000000000000000" pitchFamily="2" charset="2"/>
                      </a:endParaRPr>
                    </a:p>
                  </a:txBody>
                  <a:tcPr marR="36000">
                    <a:lnT w="9525" cap="flat" cmpd="sng" algn="ctr">
                      <a:no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600"/>
                        </a:spcAft>
                        <a:buClr>
                          <a:schemeClr val="accent3"/>
                        </a:buClr>
                        <a:buSzPct val="100000"/>
                        <a:buFont typeface="Wingdings" panose="05000000000000000000" pitchFamily="2" charset="2"/>
                        <a:buChar char="q"/>
                        <a:tabLst/>
                        <a:defRPr/>
                      </a:pPr>
                      <a:r>
                        <a:rPr lang="en-GB" sz="1200" b="0" i="0" kern="1200" dirty="0">
                          <a:solidFill>
                            <a:srgbClr val="2E354D"/>
                          </a:solidFill>
                          <a:latin typeface="Lato Light"/>
                          <a:ea typeface="+mn-ea"/>
                          <a:cs typeface="+mn-cs"/>
                        </a:rPr>
                        <a:t>Buddy help to schedule meetings/coffee invites</a:t>
                      </a:r>
                    </a:p>
                    <a:p>
                      <a:pPr marL="171450" marR="0" lvl="0" indent="-171450" algn="l" defTabSz="914400" rtl="0" eaLnBrk="1" fontAlgn="auto" latinLnBrk="0" hangingPunct="1">
                        <a:lnSpc>
                          <a:spcPct val="100000"/>
                        </a:lnSpc>
                        <a:spcBef>
                          <a:spcPts val="0"/>
                        </a:spcBef>
                        <a:spcAft>
                          <a:spcPts val="600"/>
                        </a:spcAft>
                        <a:buClr>
                          <a:schemeClr val="accent5"/>
                        </a:buClr>
                        <a:buSzPct val="100000"/>
                        <a:buFont typeface="Wingdings" panose="05000000000000000000" pitchFamily="2" charset="2"/>
                        <a:buChar char="q"/>
                        <a:tabLst/>
                        <a:defRPr/>
                      </a:pPr>
                      <a:r>
                        <a:rPr lang="en-GB" sz="1200" b="0" i="0" kern="1200" dirty="0">
                          <a:solidFill>
                            <a:srgbClr val="2E354D"/>
                          </a:solidFill>
                          <a:latin typeface="Lato Light"/>
                          <a:ea typeface="+mn-ea"/>
                          <a:cs typeface="+mn-cs"/>
                        </a:rPr>
                        <a:t>Coffee with Counsellor/ Mentor + recommendations of people to meet</a:t>
                      </a:r>
                    </a:p>
                  </a:txBody>
                  <a:tcPr>
                    <a:lnR w="12700"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2243960746"/>
                  </a:ext>
                </a:extLst>
              </a:tr>
              <a:tr h="324000">
                <a:tc gridSpan="2">
                  <a:txBody>
                    <a:bodyPr/>
                    <a:lstStyle/>
                    <a:p>
                      <a:pPr marL="0" marR="0" lvl="0" indent="0" algn="ctr" defTabSz="914400" rtl="0" eaLnBrk="1" fontAlgn="auto" latinLnBrk="0" hangingPunct="1">
                        <a:lnSpc>
                          <a:spcPct val="100000"/>
                        </a:lnSpc>
                        <a:spcBef>
                          <a:spcPts val="0"/>
                        </a:spcBef>
                        <a:spcAft>
                          <a:spcPts val="600"/>
                        </a:spcAft>
                        <a:buClr>
                          <a:schemeClr val="accent1">
                            <a:lumMod val="75000"/>
                          </a:schemeClr>
                        </a:buClr>
                        <a:buSzPct val="120000"/>
                        <a:buFont typeface="Arial" panose="020B0604020202020204" pitchFamily="34" charset="0"/>
                        <a:buNone/>
                        <a:tabLst/>
                        <a:defRPr/>
                      </a:pPr>
                      <a:r>
                        <a:rPr lang="en-GB" sz="1200" b="0" i="0" kern="1200">
                          <a:solidFill>
                            <a:srgbClr val="8E8E8E"/>
                          </a:solidFill>
                          <a:latin typeface="Lato Light"/>
                          <a:ea typeface="+mn-ea"/>
                          <a:cs typeface="+mn-cs"/>
                        </a:rPr>
                        <a:t>Lunch + Buddy</a:t>
                      </a:r>
                    </a:p>
                  </a:txBody>
                  <a:tcPr anchor="ctr">
                    <a:lnL w="12700" cap="flat" cmpd="sng" algn="ctr">
                      <a:noFill/>
                      <a:prstDash val="solid"/>
                      <a:round/>
                      <a:headEnd type="none" w="med" len="med"/>
                      <a:tailEnd type="none" w="med" len="med"/>
                    </a:lnL>
                    <a:lnT w="9525" cap="flat" cmpd="sng" algn="ctr">
                      <a:solidFill>
                        <a:srgbClr val="96A19E"/>
                      </a:solid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tc gridSpan="2">
                  <a:txBody>
                    <a:bodyPr/>
                    <a:lstStyle/>
                    <a:p>
                      <a:pPr marL="0" marR="0" lvl="0" indent="0" algn="ctr"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0" i="0" u="none" strike="noStrike" kern="1200" cap="none" spc="0" normalizeH="0" baseline="0" noProof="0">
                          <a:ln>
                            <a:noFill/>
                          </a:ln>
                          <a:solidFill>
                            <a:srgbClr val="8E8E8E"/>
                          </a:solidFill>
                          <a:effectLst/>
                          <a:uLnTx/>
                          <a:uFillTx/>
                          <a:latin typeface="Lato Light"/>
                          <a:ea typeface="+mn-ea"/>
                          <a:cs typeface="+mn-cs"/>
                        </a:rPr>
                        <a:t>Lunch + Buddy</a:t>
                      </a:r>
                    </a:p>
                  </a:txBody>
                  <a:tcPr anchor="ctr">
                    <a:lnT w="9525" cap="flat" cmpd="sng" algn="ctr">
                      <a:solidFill>
                        <a:srgbClr val="96A19E"/>
                      </a:solid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tc gridSpan="2">
                  <a:txBody>
                    <a:bodyPr/>
                    <a:lstStyle/>
                    <a:p>
                      <a:pPr marL="0" marR="0" lvl="0" indent="0" algn="ctr"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0" i="0" u="none" strike="noStrike" kern="1200" cap="none" spc="0" normalizeH="0" baseline="0" noProof="0">
                          <a:ln>
                            <a:noFill/>
                          </a:ln>
                          <a:solidFill>
                            <a:srgbClr val="8E8E8E"/>
                          </a:solidFill>
                          <a:effectLst/>
                          <a:uLnTx/>
                          <a:uFillTx/>
                          <a:latin typeface="Lato Light"/>
                          <a:ea typeface="+mn-ea"/>
                          <a:cs typeface="+mn-cs"/>
                        </a:rPr>
                        <a:t>Lunch + New Joiners cohort</a:t>
                      </a:r>
                    </a:p>
                  </a:txBody>
                  <a:tcPr anchor="ctr">
                    <a:lnT w="9525" cap="flat" cmpd="sng" algn="ctr">
                      <a:solidFill>
                        <a:srgbClr val="96A19E"/>
                      </a:solid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tc gridSpan="2">
                  <a:txBody>
                    <a:bodyPr/>
                    <a:lstStyle/>
                    <a:p>
                      <a:pPr marL="0" marR="0" lvl="0" indent="0" algn="ctr"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0" i="0" u="none" strike="noStrike" kern="1200" cap="none" spc="0" normalizeH="0" baseline="0" noProof="0">
                          <a:ln>
                            <a:noFill/>
                          </a:ln>
                          <a:solidFill>
                            <a:srgbClr val="8E8E8E"/>
                          </a:solidFill>
                          <a:effectLst/>
                          <a:uLnTx/>
                          <a:uFillTx/>
                          <a:latin typeface="Lato Light"/>
                          <a:ea typeface="+mn-ea"/>
                          <a:cs typeface="+mn-cs"/>
                        </a:rPr>
                        <a:t>Open lunch</a:t>
                      </a:r>
                    </a:p>
                  </a:txBody>
                  <a:tcPr anchor="ctr">
                    <a:lnT w="9525" cap="flat" cmpd="sng" algn="ctr">
                      <a:solidFill>
                        <a:srgbClr val="96A19E"/>
                      </a:solid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tc gridSpan="2">
                  <a:txBody>
                    <a:bodyPr/>
                    <a:lstStyle/>
                    <a:p>
                      <a:pPr marL="0" marR="0" lvl="0" indent="0" algn="ctr" defTabSz="914400" rtl="0" eaLnBrk="1" fontAlgn="auto" latinLnBrk="0" hangingPunct="1">
                        <a:lnSpc>
                          <a:spcPct val="100000"/>
                        </a:lnSpc>
                        <a:spcBef>
                          <a:spcPts val="0"/>
                        </a:spcBef>
                        <a:spcAft>
                          <a:spcPts val="600"/>
                        </a:spcAft>
                        <a:buClr>
                          <a:srgbClr val="60CB79">
                            <a:lumMod val="75000"/>
                          </a:srgbClr>
                        </a:buClr>
                        <a:buSzPct val="120000"/>
                        <a:buFont typeface="Arial" panose="020B0604020202020204" pitchFamily="34" charset="0"/>
                        <a:buNone/>
                        <a:tabLst/>
                        <a:defRPr/>
                      </a:pPr>
                      <a:r>
                        <a:rPr kumimoji="0" lang="en-GB" sz="1200" b="0" i="0" u="none" strike="noStrike" kern="1200" cap="none" spc="0" normalizeH="0" baseline="0" noProof="0">
                          <a:ln>
                            <a:noFill/>
                          </a:ln>
                          <a:solidFill>
                            <a:srgbClr val="8E8E8E"/>
                          </a:solidFill>
                          <a:effectLst/>
                          <a:uLnTx/>
                          <a:uFillTx/>
                          <a:latin typeface="Lato Light"/>
                          <a:ea typeface="+mn-ea"/>
                          <a:cs typeface="+mn-cs"/>
                        </a:rPr>
                        <a:t>Open lunch</a:t>
                      </a:r>
                    </a:p>
                  </a:txBody>
                  <a:tcPr anchor="ctr">
                    <a:lnR w="12700" cap="flat" cmpd="sng" algn="ctr">
                      <a:noFill/>
                      <a:prstDash val="solid"/>
                      <a:round/>
                      <a:headEnd type="none" w="med" len="med"/>
                      <a:tailEnd type="none" w="med" len="med"/>
                    </a:lnR>
                    <a:lnT w="9525" cap="flat" cmpd="sng" algn="ctr">
                      <a:solidFill>
                        <a:srgbClr val="96A19E"/>
                      </a:solidFill>
                      <a:prstDash val="solid"/>
                      <a:round/>
                      <a:headEnd type="none" w="med" len="med"/>
                      <a:tailEnd type="none" w="med" len="med"/>
                    </a:lnT>
                    <a:lnB w="9525" cap="flat" cmpd="sng" algn="ctr">
                      <a:solidFill>
                        <a:srgbClr val="96A19E"/>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536061367"/>
                  </a:ext>
                </a:extLst>
              </a:tr>
              <a:tr h="610684">
                <a:tc gridSpan="2">
                  <a:txBody>
                    <a:bodyPr/>
                    <a:lstStyle/>
                    <a:p>
                      <a:pPr marL="171450" marR="0" lvl="0" indent="-171450" algn="l" defTabSz="914400" rtl="0" eaLnBrk="1" fontAlgn="auto" latinLnBrk="0" hangingPunct="1">
                        <a:lnSpc>
                          <a:spcPct val="100000"/>
                        </a:lnSpc>
                        <a:spcBef>
                          <a:spcPts val="0"/>
                        </a:spcBef>
                        <a:spcAft>
                          <a:spcPts val="600"/>
                        </a:spcAft>
                        <a:buClr>
                          <a:schemeClr val="accent4"/>
                        </a:buClr>
                        <a:buSzPct val="100000"/>
                        <a:buFont typeface="Wingdings" panose="05000000000000000000" pitchFamily="2" charset="2"/>
                        <a:buChar char="q"/>
                        <a:tabLst/>
                        <a:defRPr/>
                      </a:pPr>
                      <a:r>
                        <a:rPr lang="en-GB" sz="1200" b="0" i="0" kern="1200" dirty="0">
                          <a:solidFill>
                            <a:srgbClr val="2E354D"/>
                          </a:solidFill>
                          <a:latin typeface="Lato Light" panose="020F0502020204030203" pitchFamily="34" charset="0"/>
                          <a:ea typeface="+mn-ea"/>
                          <a:cs typeface="+mn-cs"/>
                        </a:rPr>
                        <a:t>Directors to run ‘[Your Company] Intro Day’ with Show &amp; Tells.</a:t>
                      </a:r>
                    </a:p>
                  </a:txBody>
                  <a:tcPr>
                    <a:lnL w="12700" cap="flat" cmpd="sng" algn="ctr">
                      <a:noFill/>
                      <a:prstDash val="solid"/>
                      <a:round/>
                      <a:headEnd type="none" w="med" len="med"/>
                      <a:tailEnd type="none" w="med" len="med"/>
                    </a:lnL>
                    <a:lnT w="9525" cap="flat" cmpd="sng" algn="ctr">
                      <a:solidFill>
                        <a:srgbClr val="96A19E"/>
                      </a:solidFill>
                      <a:prstDash val="solid"/>
                      <a:round/>
                      <a:headEnd type="none" w="med" len="med"/>
                      <a:tailEnd type="none" w="med" len="med"/>
                    </a:lnT>
                    <a:lnB w="9525" cap="flat" cmpd="sng" algn="ctr">
                      <a:no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600"/>
                        </a:spcAft>
                        <a:buClr>
                          <a:schemeClr val="accent4"/>
                        </a:buClr>
                        <a:buSzPct val="100000"/>
                        <a:buFont typeface="Wingdings" panose="05000000000000000000" pitchFamily="2" charset="2"/>
                        <a:buChar char="q"/>
                        <a:tabLst/>
                        <a:defRPr/>
                      </a:pPr>
                      <a:r>
                        <a:rPr lang="en-GB" sz="1200" b="0" i="0" kern="1200" dirty="0">
                          <a:solidFill>
                            <a:srgbClr val="2E354D"/>
                          </a:solidFill>
                          <a:latin typeface="Lato Light" panose="020F0502020204030203" pitchFamily="34" charset="0"/>
                          <a:ea typeface="+mn-ea"/>
                          <a:cs typeface="+mn-cs"/>
                        </a:rPr>
                        <a:t>Coffee with Director/ Line Manager</a:t>
                      </a:r>
                    </a:p>
                    <a:p>
                      <a:pPr marL="171450" marR="0" lvl="0" indent="-171450" algn="l" defTabSz="914400" rtl="0" eaLnBrk="1" fontAlgn="auto" latinLnBrk="0" hangingPunct="1">
                        <a:lnSpc>
                          <a:spcPct val="100000"/>
                        </a:lnSpc>
                        <a:spcBef>
                          <a:spcPts val="0"/>
                        </a:spcBef>
                        <a:spcAft>
                          <a:spcPts val="600"/>
                        </a:spcAft>
                        <a:buClr>
                          <a:schemeClr val="accent4"/>
                        </a:buClr>
                        <a:buSzPct val="100000"/>
                        <a:buFont typeface="Wingdings" panose="05000000000000000000" pitchFamily="2" charset="2"/>
                        <a:buChar char="q"/>
                        <a:tabLst/>
                        <a:defRPr/>
                      </a:pPr>
                      <a:r>
                        <a:rPr lang="en-GB" sz="1200" b="0" i="0" kern="1200" dirty="0">
                          <a:solidFill>
                            <a:srgbClr val="2E354D"/>
                          </a:solidFill>
                          <a:latin typeface="Lato Light"/>
                          <a:ea typeface="+mn-ea"/>
                          <a:cs typeface="+mn-cs"/>
                        </a:rPr>
                        <a:t>[complete with any other activity particular to your company]</a:t>
                      </a:r>
                    </a:p>
                  </a:txBody>
                  <a:tcPr>
                    <a:lnT w="9525" cap="flat" cmpd="sng" algn="ctr">
                      <a:solidFill>
                        <a:srgbClr val="96A19E"/>
                      </a:solidFill>
                      <a:prstDash val="solid"/>
                      <a:round/>
                      <a:headEnd type="none" w="med" len="med"/>
                      <a:tailEnd type="none" w="med" len="med"/>
                    </a:lnT>
                    <a:lnB w="9525" cap="flat" cmpd="sng" algn="ctr">
                      <a:no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600"/>
                        </a:spcAft>
                        <a:buClr>
                          <a:schemeClr val="accent1">
                            <a:lumMod val="75000"/>
                          </a:schemeClr>
                        </a:buClr>
                        <a:buSzPct val="100000"/>
                        <a:buFont typeface="Wingdings" panose="05000000000000000000" pitchFamily="2" charset="2"/>
                        <a:buChar char="q"/>
                        <a:tabLst/>
                        <a:defRPr/>
                      </a:pPr>
                      <a:r>
                        <a:rPr lang="en-GB" sz="1200" b="0" i="0" kern="1200" dirty="0">
                          <a:solidFill>
                            <a:srgbClr val="2E354D"/>
                          </a:solidFill>
                          <a:latin typeface="Lato Light" panose="020F0502020204030203" pitchFamily="34" charset="0"/>
                          <a:ea typeface="+mn-ea"/>
                          <a:cs typeface="+mn-cs"/>
                        </a:rPr>
                        <a:t>Complete mandatory trainings</a:t>
                      </a:r>
                    </a:p>
                    <a:p>
                      <a:pPr marL="171450" marR="0" lvl="0" indent="-171450" algn="l" defTabSz="914400" rtl="0" eaLnBrk="1" fontAlgn="auto" latinLnBrk="0" hangingPunct="1">
                        <a:lnSpc>
                          <a:spcPct val="100000"/>
                        </a:lnSpc>
                        <a:spcBef>
                          <a:spcPts val="0"/>
                        </a:spcBef>
                        <a:spcAft>
                          <a:spcPts val="600"/>
                        </a:spcAft>
                        <a:buClr>
                          <a:schemeClr val="accent1">
                            <a:lumMod val="75000"/>
                          </a:schemeClr>
                        </a:buClr>
                        <a:buSzPct val="100000"/>
                        <a:buFont typeface="Wingdings" panose="05000000000000000000" pitchFamily="2" charset="2"/>
                        <a:buChar char="q"/>
                        <a:tabLst/>
                        <a:defRPr/>
                      </a:pPr>
                      <a:r>
                        <a:rPr lang="en-GB" sz="1200" b="0" i="0" kern="1200" dirty="0">
                          <a:solidFill>
                            <a:srgbClr val="2E354D"/>
                          </a:solidFill>
                          <a:latin typeface="Lato Light" panose="020F0502020204030203" pitchFamily="34" charset="0"/>
                          <a:ea typeface="+mn-ea"/>
                          <a:cs typeface="+mn-cs"/>
                        </a:rPr>
                        <a:t>Free coffees with different people</a:t>
                      </a:r>
                    </a:p>
                  </a:txBody>
                  <a:tcPr>
                    <a:lnT w="9525" cap="flat" cmpd="sng" algn="ctr">
                      <a:solidFill>
                        <a:srgbClr val="96A19E"/>
                      </a:solidFill>
                      <a:prstDash val="solid"/>
                      <a:round/>
                      <a:headEnd type="none" w="med" len="med"/>
                      <a:tailEnd type="none" w="med" len="med"/>
                    </a:lnT>
                    <a:lnB w="9525" cap="flat" cmpd="sng" algn="ctr">
                      <a:no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600"/>
                        </a:spcAft>
                        <a:buClr>
                          <a:schemeClr val="accent1">
                            <a:lumMod val="75000"/>
                          </a:schemeClr>
                        </a:buClr>
                        <a:buSzPct val="100000"/>
                        <a:buFont typeface="Wingdings" panose="05000000000000000000" pitchFamily="2" charset="2"/>
                        <a:buChar char="q"/>
                        <a:tabLst/>
                        <a:defRPr/>
                      </a:pPr>
                      <a:r>
                        <a:rPr lang="en-GB" sz="1200" b="0" i="0" kern="1200" dirty="0">
                          <a:solidFill>
                            <a:srgbClr val="2E354D"/>
                          </a:solidFill>
                          <a:latin typeface="Lato Light"/>
                          <a:ea typeface="+mn-ea"/>
                          <a:cs typeface="+mn-cs"/>
                        </a:rPr>
                        <a:t>[complete with any other activity particular to your company]</a:t>
                      </a:r>
                      <a:br>
                        <a:rPr lang="en-GB" sz="1200" b="0" i="0" kern="1200" dirty="0">
                          <a:solidFill>
                            <a:srgbClr val="2E354D"/>
                          </a:solidFill>
                          <a:latin typeface="Lato Light"/>
                          <a:ea typeface="+mn-ea"/>
                          <a:cs typeface="+mn-cs"/>
                        </a:rPr>
                      </a:br>
                      <a:endParaRPr lang="en-GB" sz="1200" b="0" i="0" kern="1200" dirty="0">
                        <a:solidFill>
                          <a:srgbClr val="2E354D"/>
                        </a:solidFill>
                        <a:latin typeface="Lato Light"/>
                        <a:ea typeface="+mn-ea"/>
                        <a:cs typeface="+mn-cs"/>
                      </a:endParaRPr>
                    </a:p>
                  </a:txBody>
                  <a:tcPr marR="36000">
                    <a:lnT w="9525" cap="flat" cmpd="sng" algn="ctr">
                      <a:solidFill>
                        <a:srgbClr val="96A19E"/>
                      </a:solidFill>
                      <a:prstDash val="solid"/>
                      <a:round/>
                      <a:headEnd type="none" w="med" len="med"/>
                      <a:tailEnd type="none" w="med" len="med"/>
                    </a:lnT>
                    <a:lnB w="9525" cap="flat" cmpd="sng" algn="ctr">
                      <a:noFill/>
                      <a:prstDash val="solid"/>
                      <a:round/>
                      <a:headEnd type="none" w="med" len="med"/>
                      <a:tailEnd type="none" w="med" len="med"/>
                    </a:lnB>
                    <a:noFill/>
                  </a:tcPr>
                </a:tc>
                <a:tc hMerge="1">
                  <a:txBody>
                    <a:bodyPr/>
                    <a:lstStyle/>
                    <a:p>
                      <a:endParaRPr lang="en-GB"/>
                    </a:p>
                  </a:txBody>
                  <a:tcPr/>
                </a:tc>
                <a:tc gridSpan="2">
                  <a:txBody>
                    <a:bodyPr/>
                    <a:lstStyle/>
                    <a:p>
                      <a:pPr marL="171450" marR="0" lvl="0" indent="-171450" algn="l" defTabSz="914400" rtl="0" eaLnBrk="1" fontAlgn="auto" latinLnBrk="0" hangingPunct="1">
                        <a:lnSpc>
                          <a:spcPct val="100000"/>
                        </a:lnSpc>
                        <a:spcBef>
                          <a:spcPts val="0"/>
                        </a:spcBef>
                        <a:spcAft>
                          <a:spcPts val="600"/>
                        </a:spcAft>
                        <a:buClr>
                          <a:schemeClr val="accent3"/>
                        </a:buClr>
                        <a:buSzPct val="100000"/>
                        <a:buFont typeface="Wingdings" panose="05000000000000000000" pitchFamily="2" charset="2"/>
                        <a:buChar char="q"/>
                        <a:tabLst/>
                        <a:defRPr/>
                      </a:pPr>
                      <a:r>
                        <a:rPr lang="en-GB" sz="1200" b="0" i="0" kern="1200" dirty="0">
                          <a:solidFill>
                            <a:srgbClr val="2E354D"/>
                          </a:solidFill>
                          <a:latin typeface="Lato Light"/>
                          <a:ea typeface="+mn-ea"/>
                          <a:cs typeface="+mn-cs"/>
                        </a:rPr>
                        <a:t>Happy hour!</a:t>
                      </a:r>
                    </a:p>
                  </a:txBody>
                  <a:tcPr>
                    <a:lnR w="12700" cap="flat" cmpd="sng" algn="ctr">
                      <a:noFill/>
                      <a:prstDash val="solid"/>
                      <a:round/>
                      <a:headEnd type="none" w="med" len="med"/>
                      <a:tailEnd type="none" w="med" len="med"/>
                    </a:lnR>
                    <a:lnT w="9525" cap="flat" cmpd="sng" algn="ctr">
                      <a:solidFill>
                        <a:srgbClr val="96A19E"/>
                      </a:solidFill>
                      <a:prstDash val="solid"/>
                      <a:round/>
                      <a:headEnd type="none" w="med" len="med"/>
                      <a:tailEnd type="none" w="med" len="med"/>
                    </a:lnT>
                    <a:lnB w="9525" cap="flat" cmpd="sng" algn="ctr">
                      <a:no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911360880"/>
                  </a:ext>
                </a:extLst>
              </a:tr>
            </a:tbl>
          </a:graphicData>
        </a:graphic>
      </p:graphicFrame>
      <p:grpSp>
        <p:nvGrpSpPr>
          <p:cNvPr id="11" name="Group 10">
            <a:extLst>
              <a:ext uri="{FF2B5EF4-FFF2-40B4-BE49-F238E27FC236}">
                <a16:creationId xmlns:a16="http://schemas.microsoft.com/office/drawing/2014/main" id="{51195C2B-0817-463C-B180-18CE22047588}"/>
              </a:ext>
            </a:extLst>
          </p:cNvPr>
          <p:cNvGrpSpPr/>
          <p:nvPr/>
        </p:nvGrpSpPr>
        <p:grpSpPr>
          <a:xfrm>
            <a:off x="293782" y="4470141"/>
            <a:ext cx="494050" cy="235083"/>
            <a:chOff x="-736914" y="3662785"/>
            <a:chExt cx="914400" cy="435098"/>
          </a:xfrm>
          <a:solidFill>
            <a:srgbClr val="96A19E"/>
          </a:solidFill>
        </p:grpSpPr>
        <p:pic>
          <p:nvPicPr>
            <p:cNvPr id="7" name="Graphic 6" descr="Sun">
              <a:extLst>
                <a:ext uri="{FF2B5EF4-FFF2-40B4-BE49-F238E27FC236}">
                  <a16:creationId xmlns:a16="http://schemas.microsoft.com/office/drawing/2014/main" id="{66F771D5-F46F-4CAF-B8EA-624359287A7B}"/>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b="53629"/>
            <a:stretch/>
          </p:blipFill>
          <p:spPr>
            <a:xfrm>
              <a:off x="-736914" y="3662785"/>
              <a:ext cx="914400" cy="424018"/>
            </a:xfrm>
            <a:prstGeom prst="rect">
              <a:avLst/>
            </a:prstGeom>
          </p:spPr>
        </p:pic>
        <p:cxnSp>
          <p:nvCxnSpPr>
            <p:cNvPr id="9" name="Straight Connector 8">
              <a:extLst>
                <a:ext uri="{FF2B5EF4-FFF2-40B4-BE49-F238E27FC236}">
                  <a16:creationId xmlns:a16="http://schemas.microsoft.com/office/drawing/2014/main" id="{B673C9F2-D19F-49EE-9D8D-C46A34A5A5DE}"/>
                </a:ext>
              </a:extLst>
            </p:cNvPr>
            <p:cNvCxnSpPr>
              <a:cxnSpLocks/>
            </p:cNvCxnSpPr>
            <p:nvPr/>
          </p:nvCxnSpPr>
          <p:spPr>
            <a:xfrm>
              <a:off x="-718509" y="4097883"/>
              <a:ext cx="877591" cy="0"/>
            </a:xfrm>
            <a:prstGeom prst="line">
              <a:avLst/>
            </a:prstGeom>
            <a:grpFill/>
            <a:ln w="28575">
              <a:solidFill>
                <a:srgbClr val="96A19E"/>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FB7DB661-DB7F-4CB8-857D-587387B23BD4}"/>
              </a:ext>
            </a:extLst>
          </p:cNvPr>
          <p:cNvGrpSpPr/>
          <p:nvPr/>
        </p:nvGrpSpPr>
        <p:grpSpPr>
          <a:xfrm>
            <a:off x="293782" y="5032076"/>
            <a:ext cx="494050" cy="234015"/>
            <a:chOff x="-736914" y="4887879"/>
            <a:chExt cx="914400" cy="433120"/>
          </a:xfrm>
          <a:solidFill>
            <a:srgbClr val="96A19E"/>
          </a:solidFill>
        </p:grpSpPr>
        <p:pic>
          <p:nvPicPr>
            <p:cNvPr id="17" name="Graphic 16" descr="Sun">
              <a:extLst>
                <a:ext uri="{FF2B5EF4-FFF2-40B4-BE49-F238E27FC236}">
                  <a16:creationId xmlns:a16="http://schemas.microsoft.com/office/drawing/2014/main" id="{1755D8AD-2049-48A1-8173-0DD310A5FB9A}"/>
                </a:ext>
              </a:extLst>
            </p:cNvPr>
            <p:cNvPicPr>
              <a:picLocks noChangeAspect="1"/>
            </p:cNvPicPr>
            <p:nvPr/>
          </p:nvPicPr>
          <p:blipFill rotWithShape="1">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t="53628"/>
            <a:stretch/>
          </p:blipFill>
          <p:spPr>
            <a:xfrm>
              <a:off x="-736914" y="4896981"/>
              <a:ext cx="914400" cy="424018"/>
            </a:xfrm>
            <a:prstGeom prst="rect">
              <a:avLst/>
            </a:prstGeom>
          </p:spPr>
        </p:pic>
        <p:cxnSp>
          <p:nvCxnSpPr>
            <p:cNvPr id="21" name="Straight Connector 20">
              <a:extLst>
                <a:ext uri="{FF2B5EF4-FFF2-40B4-BE49-F238E27FC236}">
                  <a16:creationId xmlns:a16="http://schemas.microsoft.com/office/drawing/2014/main" id="{44D96C5A-2230-4082-89EB-E3D504C0B0AF}"/>
                </a:ext>
              </a:extLst>
            </p:cNvPr>
            <p:cNvCxnSpPr>
              <a:cxnSpLocks/>
            </p:cNvCxnSpPr>
            <p:nvPr/>
          </p:nvCxnSpPr>
          <p:spPr>
            <a:xfrm>
              <a:off x="-718509" y="4887879"/>
              <a:ext cx="877591" cy="0"/>
            </a:xfrm>
            <a:prstGeom prst="line">
              <a:avLst/>
            </a:prstGeom>
            <a:grpFill/>
            <a:ln w="28575">
              <a:solidFill>
                <a:srgbClr val="96A19E"/>
              </a:solidFill>
            </a:ln>
          </p:spPr>
          <p:style>
            <a:lnRef idx="1">
              <a:schemeClr val="accent1"/>
            </a:lnRef>
            <a:fillRef idx="0">
              <a:schemeClr val="accent1"/>
            </a:fillRef>
            <a:effectRef idx="0">
              <a:schemeClr val="accent1"/>
            </a:effectRef>
            <a:fontRef idx="minor">
              <a:schemeClr val="tx1"/>
            </a:fontRef>
          </p:style>
        </p:cxnSp>
      </p:grpSp>
      <p:grpSp>
        <p:nvGrpSpPr>
          <p:cNvPr id="19" name="Group 18">
            <a:extLst>
              <a:ext uri="{FF2B5EF4-FFF2-40B4-BE49-F238E27FC236}">
                <a16:creationId xmlns:a16="http://schemas.microsoft.com/office/drawing/2014/main" id="{2893ADB4-D28F-4AF4-A12F-2417E13F6AFA}"/>
              </a:ext>
            </a:extLst>
          </p:cNvPr>
          <p:cNvGrpSpPr/>
          <p:nvPr/>
        </p:nvGrpSpPr>
        <p:grpSpPr>
          <a:xfrm>
            <a:off x="11345466" y="6504727"/>
            <a:ext cx="257975" cy="195538"/>
            <a:chOff x="11421666" y="6498063"/>
            <a:chExt cx="257975" cy="195538"/>
          </a:xfrm>
          <a:solidFill>
            <a:srgbClr val="96A19E"/>
          </a:solidFill>
        </p:grpSpPr>
        <p:pic>
          <p:nvPicPr>
            <p:cNvPr id="20" name="Graphic 19">
              <a:hlinkClick r:id="rId4" action="ppaction://hlinksldjump"/>
              <a:extLst>
                <a:ext uri="{FF2B5EF4-FFF2-40B4-BE49-F238E27FC236}">
                  <a16:creationId xmlns:a16="http://schemas.microsoft.com/office/drawing/2014/main" id="{0D77183E-4C53-4F21-82FA-6E31589BFD47}"/>
                </a:ext>
              </a:extLst>
            </p:cNvPr>
            <p:cNvPicPr>
              <a:picLocks noChangeAspect="1"/>
            </p:cNvPicPr>
            <p:nvPr/>
          </p:nvPicPr>
          <p:blipFill rotWithShape="1">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rcRect l="29635" t="2" r="27075" b="-2"/>
            <a:stretch/>
          </p:blipFill>
          <p:spPr>
            <a:xfrm>
              <a:off x="11421666" y="6516073"/>
              <a:ext cx="69056" cy="159519"/>
            </a:xfrm>
            <a:prstGeom prst="rect">
              <a:avLst/>
            </a:prstGeom>
          </p:spPr>
        </p:pic>
        <p:pic>
          <p:nvPicPr>
            <p:cNvPr id="22" name="Graphic 21">
              <a:hlinkClick r:id="rId4" action="ppaction://hlinksldjump"/>
              <a:extLst>
                <a:ext uri="{FF2B5EF4-FFF2-40B4-BE49-F238E27FC236}">
                  <a16:creationId xmlns:a16="http://schemas.microsoft.com/office/drawing/2014/main" id="{ECEF32DC-78DB-43BD-A811-680D9154A62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1501702" y="6498063"/>
              <a:ext cx="177939" cy="195538"/>
            </a:xfrm>
            <a:prstGeom prst="rect">
              <a:avLst/>
            </a:prstGeom>
          </p:spPr>
        </p:pic>
      </p:grpSp>
      <p:pic>
        <p:nvPicPr>
          <p:cNvPr id="23" name="Graphic 22">
            <a:hlinkClick r:id="" action="ppaction://hlinkshowjump?jump=lastslideviewed"/>
            <a:extLst>
              <a:ext uri="{FF2B5EF4-FFF2-40B4-BE49-F238E27FC236}">
                <a16:creationId xmlns:a16="http://schemas.microsoft.com/office/drawing/2014/main" id="{FFF00668-CEBC-4361-B05D-3FF88C096B03}"/>
              </a:ext>
            </a:extLst>
          </p:cNvPr>
          <p:cNvPicPr>
            <a:picLocks noChangeAspect="1"/>
          </p:cNvPicPr>
          <p:nvPr/>
        </p:nvPicPr>
        <p:blipFill rotWithShape="1">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rcRect l="19780" t="22724" r="21895" b="18952"/>
          <a:stretch/>
        </p:blipFill>
        <p:spPr>
          <a:xfrm flipH="1">
            <a:off x="11063366" y="6486153"/>
            <a:ext cx="232688" cy="232687"/>
          </a:xfrm>
          <a:prstGeom prst="rect">
            <a:avLst/>
          </a:prstGeom>
        </p:spPr>
      </p:pic>
      <p:pic>
        <p:nvPicPr>
          <p:cNvPr id="24" name="Graphic 23" descr="Help">
            <a:hlinkClick r:id="rId11" action="ppaction://hlinksldjump"/>
            <a:extLst>
              <a:ext uri="{FF2B5EF4-FFF2-40B4-BE49-F238E27FC236}">
                <a16:creationId xmlns:a16="http://schemas.microsoft.com/office/drawing/2014/main" id="{D78CBA2D-7090-4FEC-AC22-DDDC4FDB6FA7}"/>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10767938" y="6479489"/>
            <a:ext cx="246015" cy="246015"/>
          </a:xfrm>
          <a:prstGeom prst="rect">
            <a:avLst/>
          </a:prstGeom>
        </p:spPr>
      </p:pic>
      <p:grpSp>
        <p:nvGrpSpPr>
          <p:cNvPr id="25" name="Group 24">
            <a:extLst>
              <a:ext uri="{FF2B5EF4-FFF2-40B4-BE49-F238E27FC236}">
                <a16:creationId xmlns:a16="http://schemas.microsoft.com/office/drawing/2014/main" id="{FBE1B692-B1AD-4611-8F71-EA17704725F2}"/>
              </a:ext>
            </a:extLst>
          </p:cNvPr>
          <p:cNvGrpSpPr/>
          <p:nvPr/>
        </p:nvGrpSpPr>
        <p:grpSpPr>
          <a:xfrm>
            <a:off x="2318737" y="358721"/>
            <a:ext cx="1754424" cy="414070"/>
            <a:chOff x="8485206" y="2253204"/>
            <a:chExt cx="1754424" cy="414070"/>
          </a:xfrm>
        </p:grpSpPr>
        <p:pic>
          <p:nvPicPr>
            <p:cNvPr id="26" name="Graphic 25">
              <a:extLst>
                <a:ext uri="{FF2B5EF4-FFF2-40B4-BE49-F238E27FC236}">
                  <a16:creationId xmlns:a16="http://schemas.microsoft.com/office/drawing/2014/main" id="{2938AE0D-43FC-4B8E-9891-0B3074B3096C}"/>
                </a:ext>
              </a:extLst>
            </p:cNvPr>
            <p:cNvPicPr>
              <a:picLocks noChangeAspect="1"/>
            </p:cNvPicPr>
            <p:nvPr/>
          </p:nvPicPr>
          <p:blipFill rotWithShape="1">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rcRect l="19780" t="22724" r="21895" b="18952"/>
            <a:stretch/>
          </p:blipFill>
          <p:spPr>
            <a:xfrm rot="16200000" flipH="1">
              <a:off x="8485205" y="2431194"/>
              <a:ext cx="236081" cy="236080"/>
            </a:xfrm>
            <a:prstGeom prst="rect">
              <a:avLst/>
            </a:prstGeom>
          </p:spPr>
        </p:pic>
        <p:sp>
          <p:nvSpPr>
            <p:cNvPr id="27" name="Rectangle 26">
              <a:extLst>
                <a:ext uri="{FF2B5EF4-FFF2-40B4-BE49-F238E27FC236}">
                  <a16:creationId xmlns:a16="http://schemas.microsoft.com/office/drawing/2014/main" id="{649C6FBA-BE7D-4B98-B852-747E6A7AE72B}"/>
                </a:ext>
              </a:extLst>
            </p:cNvPr>
            <p:cNvSpPr/>
            <p:nvPr/>
          </p:nvSpPr>
          <p:spPr>
            <a:xfrm rot="21164516" flipH="1">
              <a:off x="8586875" y="2253204"/>
              <a:ext cx="1652755" cy="215444"/>
            </a:xfrm>
            <a:prstGeom prst="rect">
              <a:avLst/>
            </a:prstGeom>
          </p:spPr>
          <p:txBody>
            <a:bodyPr wrap="square">
              <a:spAutoFit/>
            </a:bodyPr>
            <a:lstStyle/>
            <a:p>
              <a:pPr algn="ctr"/>
              <a:r>
                <a:rPr lang="en-GB" sz="800" b="1">
                  <a:latin typeface="Lato Light"/>
                </a:rPr>
                <a:t>“Should you choose to accept it”</a:t>
              </a:r>
            </a:p>
          </p:txBody>
        </p:sp>
      </p:grpSp>
      <p:graphicFrame>
        <p:nvGraphicFramePr>
          <p:cNvPr id="10" name="Table 9">
            <a:extLst>
              <a:ext uri="{FF2B5EF4-FFF2-40B4-BE49-F238E27FC236}">
                <a16:creationId xmlns:a16="http://schemas.microsoft.com/office/drawing/2014/main" id="{006D0071-2FBC-4DC9-A4A4-C525E36D203E}"/>
              </a:ext>
            </a:extLst>
          </p:cNvPr>
          <p:cNvGraphicFramePr>
            <a:graphicFrameLocks noGrp="1"/>
          </p:cNvGraphicFramePr>
          <p:nvPr>
            <p:extLst>
              <p:ext uri="{D42A27DB-BD31-4B8C-83A1-F6EECF244321}">
                <p14:modId xmlns:p14="http://schemas.microsoft.com/office/powerpoint/2010/main" val="3803317701"/>
              </p:ext>
            </p:extLst>
          </p:nvPr>
        </p:nvGraphicFramePr>
        <p:xfrm>
          <a:off x="1632953" y="6547707"/>
          <a:ext cx="8501537" cy="269097"/>
        </p:xfrm>
        <a:graphic>
          <a:graphicData uri="http://schemas.openxmlformats.org/drawingml/2006/table">
            <a:tbl>
              <a:tblPr firstRow="1" bandRow="1">
                <a:tableStyleId>{5C22544A-7EE6-4342-B048-85BDC9FD1C3A}</a:tableStyleId>
              </a:tblPr>
              <a:tblGrid>
                <a:gridCol w="1437640">
                  <a:extLst>
                    <a:ext uri="{9D8B030D-6E8A-4147-A177-3AD203B41FA5}">
                      <a16:colId xmlns:a16="http://schemas.microsoft.com/office/drawing/2014/main" val="3939269152"/>
                    </a:ext>
                  </a:extLst>
                </a:gridCol>
                <a:gridCol w="1072515">
                  <a:extLst>
                    <a:ext uri="{9D8B030D-6E8A-4147-A177-3AD203B41FA5}">
                      <a16:colId xmlns:a16="http://schemas.microsoft.com/office/drawing/2014/main" val="77596878"/>
                    </a:ext>
                  </a:extLst>
                </a:gridCol>
                <a:gridCol w="889953">
                  <a:extLst>
                    <a:ext uri="{9D8B030D-6E8A-4147-A177-3AD203B41FA5}">
                      <a16:colId xmlns:a16="http://schemas.microsoft.com/office/drawing/2014/main" val="1850469168"/>
                    </a:ext>
                  </a:extLst>
                </a:gridCol>
                <a:gridCol w="1448753">
                  <a:extLst>
                    <a:ext uri="{9D8B030D-6E8A-4147-A177-3AD203B41FA5}">
                      <a16:colId xmlns:a16="http://schemas.microsoft.com/office/drawing/2014/main" val="1820534272"/>
                    </a:ext>
                  </a:extLst>
                </a:gridCol>
                <a:gridCol w="1212215">
                  <a:extLst>
                    <a:ext uri="{9D8B030D-6E8A-4147-A177-3AD203B41FA5}">
                      <a16:colId xmlns:a16="http://schemas.microsoft.com/office/drawing/2014/main" val="2982749136"/>
                    </a:ext>
                  </a:extLst>
                </a:gridCol>
                <a:gridCol w="1170940">
                  <a:extLst>
                    <a:ext uri="{9D8B030D-6E8A-4147-A177-3AD203B41FA5}">
                      <a16:colId xmlns:a16="http://schemas.microsoft.com/office/drawing/2014/main" val="2233445073"/>
                    </a:ext>
                  </a:extLst>
                </a:gridCol>
                <a:gridCol w="1269521">
                  <a:extLst>
                    <a:ext uri="{9D8B030D-6E8A-4147-A177-3AD203B41FA5}">
                      <a16:colId xmlns:a16="http://schemas.microsoft.com/office/drawing/2014/main" val="4290175288"/>
                    </a:ext>
                  </a:extLst>
                </a:gridCol>
              </a:tblGrid>
              <a:tr h="269097">
                <a:tc>
                  <a:txBody>
                    <a:bodyPr/>
                    <a:lstStyle/>
                    <a:p>
                      <a:pPr marL="171450" indent="-171450">
                        <a:buFont typeface="Wingdings" panose="05000000000000000000" pitchFamily="2" charset="2"/>
                        <a:buChar char="q"/>
                      </a:pPr>
                      <a:r>
                        <a:rPr lang="en-GB" sz="900" b="1" kern="1200" dirty="0">
                          <a:solidFill>
                            <a:schemeClr val="bg2">
                              <a:lumMod val="75000"/>
                            </a:schemeClr>
                          </a:solidFill>
                          <a:latin typeface="Lato" panose="020F0502020204030203" pitchFamily="34" charset="0"/>
                          <a:ea typeface="+mn-ea"/>
                          <a:cs typeface="+mn-cs"/>
                        </a:rPr>
                        <a:t>Recruiter / HR Advisor</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GB" sz="900" b="1" kern="1200" dirty="0">
                          <a:solidFill>
                            <a:schemeClr val="accent3">
                              <a:lumMod val="75000"/>
                            </a:schemeClr>
                          </a:solidFill>
                          <a:latin typeface="Lato" panose="020F0502020204030203" pitchFamily="34" charset="0"/>
                          <a:ea typeface="+mn-ea"/>
                          <a:cs typeface="+mn-cs"/>
                        </a:rPr>
                        <a:t>Buddies / Peers</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indent="-171450">
                        <a:buFont typeface="Wingdings" panose="05000000000000000000" pitchFamily="2" charset="2"/>
                        <a:buChar char="q"/>
                      </a:pPr>
                      <a:r>
                        <a:rPr lang="en-GB" sz="900" b="1" kern="1200">
                          <a:solidFill>
                            <a:schemeClr val="accent5"/>
                          </a:solidFill>
                          <a:latin typeface="Lato" panose="020F0502020204030203" pitchFamily="34" charset="0"/>
                          <a:ea typeface="+mn-ea"/>
                          <a:cs typeface="+mn-cs"/>
                        </a:rPr>
                        <a:t>Counsellors</a:t>
                      </a:r>
                      <a:endParaRPr lang="en-GB" sz="900" b="1" kern="1200">
                        <a:solidFill>
                          <a:schemeClr val="bg2">
                            <a:lumMod val="75000"/>
                          </a:schemeClr>
                        </a:solidFill>
                        <a:latin typeface="Lato" panose="020F0502020204030203" pitchFamily="34" charset="0"/>
                        <a:ea typeface="+mn-ea"/>
                        <a:cs typeface="+mn-cs"/>
                      </a:endParaRP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GB" sz="900" b="1" kern="1200" dirty="0">
                          <a:solidFill>
                            <a:schemeClr val="accent6"/>
                          </a:solidFill>
                          <a:latin typeface="Lato" panose="020F0502020204030203" pitchFamily="34" charset="0"/>
                          <a:ea typeface="+mn-ea"/>
                          <a:cs typeface="+mn-cs"/>
                        </a:rPr>
                        <a:t>Engagement Managers</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GB" sz="900" b="1" kern="1200" dirty="0">
                          <a:solidFill>
                            <a:schemeClr val="accent4"/>
                          </a:solidFill>
                          <a:latin typeface="Lato" panose="020F0502020204030203" pitchFamily="34" charset="0"/>
                          <a:ea typeface="+mn-ea"/>
                          <a:cs typeface="+mn-cs"/>
                        </a:rPr>
                        <a:t>Practice Directors</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GB" sz="900" b="1" kern="1200" dirty="0">
                          <a:solidFill>
                            <a:srgbClr val="7030A0"/>
                          </a:solidFill>
                          <a:latin typeface="Lato" panose="020F0502020204030203" pitchFamily="34" charset="0"/>
                          <a:ea typeface="+mn-ea"/>
                          <a:cs typeface="+mn-cs"/>
                        </a:rPr>
                        <a:t>Resourcing Leads</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GB" sz="900" b="1" kern="1200" dirty="0">
                          <a:solidFill>
                            <a:schemeClr val="accent1"/>
                          </a:solidFill>
                          <a:latin typeface="Lato" panose="020F0502020204030203" pitchFamily="34" charset="0"/>
                          <a:ea typeface="+mn-ea"/>
                          <a:cs typeface="+mn-cs"/>
                        </a:rPr>
                        <a:t>Ops Leads </a:t>
                      </a:r>
                      <a:r>
                        <a:rPr lang="en-GB" sz="900" b="0" kern="1200" dirty="0">
                          <a:solidFill>
                            <a:schemeClr val="accent1"/>
                          </a:solidFill>
                          <a:latin typeface="Lato" panose="020F0502020204030203" pitchFamily="34" charset="0"/>
                          <a:ea typeface="+mn-ea"/>
                          <a:cs typeface="+mn-cs"/>
                        </a:rPr>
                        <a:t>(Ops, IT)</a:t>
                      </a:r>
                    </a:p>
                  </a:txBody>
                  <a:tcPr marL="45720" marR="4572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749004"/>
                  </a:ext>
                </a:extLst>
              </a:tr>
            </a:tbl>
          </a:graphicData>
        </a:graphic>
      </p:graphicFrame>
      <p:pic>
        <p:nvPicPr>
          <p:cNvPr id="32" name="Picture 31" descr="A picture containing object, clock&#10;&#10;Description automatically generated">
            <a:extLst>
              <a:ext uri="{FF2B5EF4-FFF2-40B4-BE49-F238E27FC236}">
                <a16:creationId xmlns:a16="http://schemas.microsoft.com/office/drawing/2014/main" id="{DDD5BABC-91C0-2E40-A803-0098392F59D8}"/>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1547195" y="2080373"/>
            <a:ext cx="635746" cy="524490"/>
          </a:xfrm>
          <a:prstGeom prst="rect">
            <a:avLst/>
          </a:prstGeom>
        </p:spPr>
      </p:pic>
      <p:pic>
        <p:nvPicPr>
          <p:cNvPr id="33" name="Picture 32" descr="A picture containing clock&#10;&#10;Description automatically generated">
            <a:extLst>
              <a:ext uri="{FF2B5EF4-FFF2-40B4-BE49-F238E27FC236}">
                <a16:creationId xmlns:a16="http://schemas.microsoft.com/office/drawing/2014/main" id="{B9C0132D-838F-FF48-89A2-8F2FF426A4A4}"/>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3753953" y="2080373"/>
            <a:ext cx="558757" cy="502881"/>
          </a:xfrm>
          <a:prstGeom prst="rect">
            <a:avLst/>
          </a:prstGeom>
        </p:spPr>
      </p:pic>
      <p:pic>
        <p:nvPicPr>
          <p:cNvPr id="18" name="Picture 17" descr="A close up of a stool&#10;&#10;Description automatically generated">
            <a:extLst>
              <a:ext uri="{FF2B5EF4-FFF2-40B4-BE49-F238E27FC236}">
                <a16:creationId xmlns:a16="http://schemas.microsoft.com/office/drawing/2014/main" id="{25CA1FB3-EE6C-984A-A718-48F1B7893376}"/>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5883722" y="2080373"/>
            <a:ext cx="635746" cy="543831"/>
          </a:xfrm>
          <a:prstGeom prst="rect">
            <a:avLst/>
          </a:prstGeom>
        </p:spPr>
      </p:pic>
      <p:pic>
        <p:nvPicPr>
          <p:cNvPr id="34" name="Picture 33" descr="A picture containing ware, drawing&#10;&#10;Description automatically generated">
            <a:extLst>
              <a:ext uri="{FF2B5EF4-FFF2-40B4-BE49-F238E27FC236}">
                <a16:creationId xmlns:a16="http://schemas.microsoft.com/office/drawing/2014/main" id="{9A43D98C-A29D-7948-B84A-DA4FDCC41F08}"/>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8093442" y="2066897"/>
            <a:ext cx="728518" cy="529831"/>
          </a:xfrm>
          <a:prstGeom prst="rect">
            <a:avLst/>
          </a:prstGeom>
        </p:spPr>
      </p:pic>
      <p:pic>
        <p:nvPicPr>
          <p:cNvPr id="36" name="Picture 35" descr="A picture containing plate, cup&#10;&#10;Description automatically generated">
            <a:extLst>
              <a:ext uri="{FF2B5EF4-FFF2-40B4-BE49-F238E27FC236}">
                <a16:creationId xmlns:a16="http://schemas.microsoft.com/office/drawing/2014/main" id="{82B96017-1901-F041-AF23-6FC4C5485DCC}"/>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10300200" y="2100493"/>
            <a:ext cx="599864" cy="503590"/>
          </a:xfrm>
          <a:prstGeom prst="rect">
            <a:avLst/>
          </a:prstGeom>
        </p:spPr>
      </p:pic>
    </p:spTree>
    <p:extLst>
      <p:ext uri="{BB962C8B-B14F-4D97-AF65-F5344CB8AC3E}">
        <p14:creationId xmlns:p14="http://schemas.microsoft.com/office/powerpoint/2010/main" val="3203493630"/>
      </p:ext>
    </p:extLst>
  </p:cSld>
  <p:clrMapOvr>
    <a:masterClrMapping/>
  </p:clrMapOvr>
</p:sld>
</file>

<file path=ppt/theme/theme1.xml><?xml version="1.0" encoding="utf-8"?>
<a:theme xmlns:a="http://schemas.openxmlformats.org/drawingml/2006/main" name="EYS Theme 2020">
  <a:themeElements>
    <a:clrScheme name="EYS - 2020">
      <a:dk1>
        <a:srgbClr val="2E344D"/>
      </a:dk1>
      <a:lt1>
        <a:srgbClr val="FFFFFF"/>
      </a:lt1>
      <a:dk2>
        <a:srgbClr val="444B6C"/>
      </a:dk2>
      <a:lt2>
        <a:srgbClr val="96A19E"/>
      </a:lt2>
      <a:accent1>
        <a:srgbClr val="60CB79"/>
      </a:accent1>
      <a:accent2>
        <a:srgbClr val="1A467F"/>
      </a:accent2>
      <a:accent3>
        <a:srgbClr val="CCDE3E"/>
      </a:accent3>
      <a:accent4>
        <a:srgbClr val="3A9DDF"/>
      </a:accent4>
      <a:accent5>
        <a:srgbClr val="D5408B"/>
      </a:accent5>
      <a:accent6>
        <a:srgbClr val="FFAA03"/>
      </a:accent6>
      <a:hlink>
        <a:srgbClr val="B348B3"/>
      </a:hlink>
      <a:folHlink>
        <a:srgbClr val="FF805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YS Theme 2020" id="{48FE58DB-E4A9-B54A-BB8D-E02CD384B5D6}" vid="{36EB3C86-C58C-3845-8963-84009D93C70C}"/>
    </a:ext>
  </a:extLst>
</a:theme>
</file>

<file path=ppt/theme/theme2.xml><?xml version="1.0" encoding="utf-8"?>
<a:theme xmlns:a="http://schemas.openxmlformats.org/drawingml/2006/main" name="01_Covers &amp; Thank you pages">
  <a:themeElements>
    <a:clrScheme name="EYS - 2020">
      <a:dk1>
        <a:srgbClr val="2E344D"/>
      </a:dk1>
      <a:lt1>
        <a:srgbClr val="FFFFFF"/>
      </a:lt1>
      <a:dk2>
        <a:srgbClr val="444B6C"/>
      </a:dk2>
      <a:lt2>
        <a:srgbClr val="96A19E"/>
      </a:lt2>
      <a:accent1>
        <a:srgbClr val="60CB79"/>
      </a:accent1>
      <a:accent2>
        <a:srgbClr val="1A467F"/>
      </a:accent2>
      <a:accent3>
        <a:srgbClr val="CCDE3E"/>
      </a:accent3>
      <a:accent4>
        <a:srgbClr val="3A9DDF"/>
      </a:accent4>
      <a:accent5>
        <a:srgbClr val="D5408B"/>
      </a:accent5>
      <a:accent6>
        <a:srgbClr val="FFAA03"/>
      </a:accent6>
      <a:hlink>
        <a:srgbClr val="B348B3"/>
      </a:hlink>
      <a:folHlink>
        <a:srgbClr val="FF8059"/>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300" b="0" i="0" smtClean="0">
            <a:solidFill>
              <a:schemeClr val="bg1"/>
            </a:solidFill>
            <a:latin typeface="Open Sans" charset="0"/>
            <a:ea typeface="Open Sans" charset="0"/>
            <a:cs typeface="Open Sans" charset="0"/>
          </a:defRPr>
        </a:defPPr>
      </a:lstStyle>
    </a:txDef>
  </a:objectDefaults>
  <a:extraClrSchemeLst/>
  <a:extLst>
    <a:ext uri="{05A4C25C-085E-4340-85A3-A5531E510DB2}">
      <thm15:themeFamily xmlns:thm15="http://schemas.microsoft.com/office/thememl/2012/main" name="EYS PowerPoint template_2020" id="{F545B0F2-E8BD-734C-9DB8-499AE21EC0B2}" vid="{6BB0EB24-8236-C74C-8771-E3D59C0ADD27}"/>
    </a:ext>
  </a:extLst>
</a:theme>
</file>

<file path=ppt/theme/theme3.xml><?xml version="1.0" encoding="utf-8"?>
<a:theme xmlns:a="http://schemas.openxmlformats.org/drawingml/2006/main" name="01_Content pages EY / EY SEREN">
  <a:themeElements>
    <a:clrScheme name="EYS - 2020">
      <a:dk1>
        <a:srgbClr val="2E344D"/>
      </a:dk1>
      <a:lt1>
        <a:srgbClr val="FFFFFF"/>
      </a:lt1>
      <a:dk2>
        <a:srgbClr val="444B6C"/>
      </a:dk2>
      <a:lt2>
        <a:srgbClr val="96A19E"/>
      </a:lt2>
      <a:accent1>
        <a:srgbClr val="60CB79"/>
      </a:accent1>
      <a:accent2>
        <a:srgbClr val="1A467F"/>
      </a:accent2>
      <a:accent3>
        <a:srgbClr val="CCDE3E"/>
      </a:accent3>
      <a:accent4>
        <a:srgbClr val="3A9DDF"/>
      </a:accent4>
      <a:accent5>
        <a:srgbClr val="D5408B"/>
      </a:accent5>
      <a:accent6>
        <a:srgbClr val="FFAA03"/>
      </a:accent6>
      <a:hlink>
        <a:srgbClr val="B348B3"/>
      </a:hlink>
      <a:folHlink>
        <a:srgbClr val="FF805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lIns="0"/>
      <a:lstStyle>
        <a:defPPr algn="l">
          <a:defRPr dirty="0" smtClean="0"/>
        </a:defPPr>
      </a:lstStyle>
    </a:txDef>
  </a:objectDefaults>
  <a:extraClrSchemeLst/>
  <a:extLst>
    <a:ext uri="{05A4C25C-085E-4340-85A3-A5531E510DB2}">
      <thm15:themeFamily xmlns:thm15="http://schemas.microsoft.com/office/thememl/2012/main" name="EYS PowerPoint template_2020" id="{F545B0F2-E8BD-734C-9DB8-499AE21EC0B2}" vid="{FB81E7CB-5E70-074B-9541-FDF8B3338AAB}"/>
    </a:ext>
  </a:extLst>
</a:theme>
</file>

<file path=ppt/theme/theme4.xml><?xml version="1.0" encoding="utf-8"?>
<a:theme xmlns:a="http://schemas.openxmlformats.org/drawingml/2006/main" name="02_Content pages - GENERAL">
  <a:themeElements>
    <a:clrScheme name="EYS">
      <a:dk1>
        <a:srgbClr val="2E344D"/>
      </a:dk1>
      <a:lt1>
        <a:srgbClr val="FFFFFF"/>
      </a:lt1>
      <a:dk2>
        <a:srgbClr val="444B6C"/>
      </a:dk2>
      <a:lt2>
        <a:srgbClr val="96A19E"/>
      </a:lt2>
      <a:accent1>
        <a:srgbClr val="60CB79"/>
      </a:accent1>
      <a:accent2>
        <a:srgbClr val="1A467F"/>
      </a:accent2>
      <a:accent3>
        <a:srgbClr val="CCDE3E"/>
      </a:accent3>
      <a:accent4>
        <a:srgbClr val="3A9DDF"/>
      </a:accent4>
      <a:accent5>
        <a:srgbClr val="D5408B"/>
      </a:accent5>
      <a:accent6>
        <a:srgbClr val="FFAA03"/>
      </a:accent6>
      <a:hlink>
        <a:srgbClr val="B348B3"/>
      </a:hlink>
      <a:folHlink>
        <a:srgbClr val="FF805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lIns="0"/>
      <a:lstStyle>
        <a:defPPr algn="l">
          <a:defRPr dirty="0" smtClean="0"/>
        </a:defPPr>
      </a:lstStyle>
    </a:txDef>
  </a:objectDefaults>
  <a:extraClrSchemeLst/>
  <a:extLst>
    <a:ext uri="{05A4C25C-085E-4340-85A3-A5531E510DB2}">
      <thm15:themeFamily xmlns:thm15="http://schemas.microsoft.com/office/thememl/2012/main" name="EYS PowerPoint template_2020" id="{F545B0F2-E8BD-734C-9DB8-499AE21EC0B2}" vid="{FB81E7CB-5E70-074B-9541-FDF8B3338AAB}"/>
    </a:ext>
  </a:extLst>
</a:theme>
</file>

<file path=ppt/theme/theme5.xml><?xml version="1.0" encoding="utf-8"?>
<a:theme xmlns:a="http://schemas.openxmlformats.org/drawingml/2006/main" name="01_Breathing Slides 01">
  <a:themeElements>
    <a:clrScheme name="EYS - 2020">
      <a:dk1>
        <a:srgbClr val="2E344D"/>
      </a:dk1>
      <a:lt1>
        <a:srgbClr val="FFFFFF"/>
      </a:lt1>
      <a:dk2>
        <a:srgbClr val="444B6C"/>
      </a:dk2>
      <a:lt2>
        <a:srgbClr val="96A19E"/>
      </a:lt2>
      <a:accent1>
        <a:srgbClr val="60CB79"/>
      </a:accent1>
      <a:accent2>
        <a:srgbClr val="1A467F"/>
      </a:accent2>
      <a:accent3>
        <a:srgbClr val="CCDE3E"/>
      </a:accent3>
      <a:accent4>
        <a:srgbClr val="3A9DDF"/>
      </a:accent4>
      <a:accent5>
        <a:srgbClr val="D5408B"/>
      </a:accent5>
      <a:accent6>
        <a:srgbClr val="FFAA03"/>
      </a:accent6>
      <a:hlink>
        <a:srgbClr val="B348B3"/>
      </a:hlink>
      <a:folHlink>
        <a:srgbClr val="FF8059"/>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300" b="0" i="0" smtClean="0">
            <a:solidFill>
              <a:schemeClr val="bg1"/>
            </a:solidFill>
            <a:latin typeface="Open Sans" charset="0"/>
            <a:ea typeface="Open Sans" charset="0"/>
            <a:cs typeface="Open Sans" charset="0"/>
          </a:defRPr>
        </a:defPPr>
      </a:lstStyle>
    </a:txDef>
  </a:objectDefaults>
  <a:extraClrSchemeLst/>
  <a:extLst>
    <a:ext uri="{05A4C25C-085E-4340-85A3-A5531E510DB2}">
      <thm15:themeFamily xmlns:thm15="http://schemas.microsoft.com/office/thememl/2012/main" name="EYS PowerPoint template_2020" id="{F545B0F2-E8BD-734C-9DB8-499AE21EC0B2}" vid="{A2F3F473-BB24-8B44-95B1-C35DD4992FF8}"/>
    </a:ext>
  </a:extLst>
</a:theme>
</file>

<file path=ppt/theme/theme6.xml><?xml version="1.0" encoding="utf-8"?>
<a:theme xmlns:a="http://schemas.openxmlformats.org/drawingml/2006/main" name="02_Breathing Slide 02">
  <a:themeElements>
    <a:clrScheme name="EYS - 2020">
      <a:dk1>
        <a:srgbClr val="2E344D"/>
      </a:dk1>
      <a:lt1>
        <a:srgbClr val="FFFFFF"/>
      </a:lt1>
      <a:dk2>
        <a:srgbClr val="444B6C"/>
      </a:dk2>
      <a:lt2>
        <a:srgbClr val="96A19E"/>
      </a:lt2>
      <a:accent1>
        <a:srgbClr val="60CB79"/>
      </a:accent1>
      <a:accent2>
        <a:srgbClr val="1A467F"/>
      </a:accent2>
      <a:accent3>
        <a:srgbClr val="CCDE3E"/>
      </a:accent3>
      <a:accent4>
        <a:srgbClr val="3A9DDF"/>
      </a:accent4>
      <a:accent5>
        <a:srgbClr val="D5408B"/>
      </a:accent5>
      <a:accent6>
        <a:srgbClr val="FFAA03"/>
      </a:accent6>
      <a:hlink>
        <a:srgbClr val="B348B3"/>
      </a:hlink>
      <a:folHlink>
        <a:srgbClr val="FF8059"/>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defRPr sz="1300" b="0" i="0" smtClean="0">
            <a:solidFill>
              <a:schemeClr val="bg1"/>
            </a:solidFill>
            <a:latin typeface="Open Sans" charset="0"/>
            <a:ea typeface="Open Sans" charset="0"/>
            <a:cs typeface="Open Sans" charset="0"/>
          </a:defRPr>
        </a:defPPr>
      </a:lstStyle>
    </a:txDef>
  </a:objectDefaults>
  <a:extraClrSchemeLst/>
  <a:extLst>
    <a:ext uri="{05A4C25C-085E-4340-85A3-A5531E510DB2}">
      <thm15:themeFamily xmlns:thm15="http://schemas.microsoft.com/office/thememl/2012/main" name="EYS PowerPoint template_2020" id="{F545B0F2-E8BD-734C-9DB8-499AE21EC0B2}" vid="{145C7039-E7BD-0B40-BCCF-B41B816FC65B}"/>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176EA3842EA4498346A0EB4848728C" ma:contentTypeVersion="11" ma:contentTypeDescription="Create a new document." ma:contentTypeScope="" ma:versionID="79e933bb1f282d4cb7fca48ed69f0dea">
  <xsd:schema xmlns:xsd="http://www.w3.org/2001/XMLSchema" xmlns:xs="http://www.w3.org/2001/XMLSchema" xmlns:p="http://schemas.microsoft.com/office/2006/metadata/properties" xmlns:ns3="fe06ab4a-8e72-4159-b5ae-ef177e87c6a6" xmlns:ns4="446d75ff-97dd-48e7-b599-1a5253670bdf" targetNamespace="http://schemas.microsoft.com/office/2006/metadata/properties" ma:root="true" ma:fieldsID="951e59dd62e98cf996e97f16dc689b4f" ns3:_="" ns4:_="">
    <xsd:import namespace="fe06ab4a-8e72-4159-b5ae-ef177e87c6a6"/>
    <xsd:import namespace="446d75ff-97dd-48e7-b599-1a5253670bdf"/>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DateTaken"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e06ab4a-8e72-4159-b5ae-ef177e87c6a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46d75ff-97dd-48e7-b599-1a5253670bdf"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473E22-2997-41B8-BB2A-4D0E80BBEB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e06ab4a-8e72-4159-b5ae-ef177e87c6a6"/>
    <ds:schemaRef ds:uri="446d75ff-97dd-48e7-b599-1a5253670b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E0B71A-2F14-4772-B746-7DCFE901CED0}">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fe06ab4a-8e72-4159-b5ae-ef177e87c6a6"/>
    <ds:schemaRef ds:uri="446d75ff-97dd-48e7-b599-1a5253670bdf"/>
    <ds:schemaRef ds:uri="http://www.w3.org/XML/1998/namespace"/>
    <ds:schemaRef ds:uri="http://purl.org/dc/dcmitype/"/>
  </ds:schemaRefs>
</ds:datastoreItem>
</file>

<file path=customXml/itemProps3.xml><?xml version="1.0" encoding="utf-8"?>
<ds:datastoreItem xmlns:ds="http://schemas.openxmlformats.org/officeDocument/2006/customXml" ds:itemID="{C63931F4-C20A-4974-9B8D-90DC99F195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Custom Design</Template>
  <TotalTime>2030</TotalTime>
  <Words>4144</Words>
  <Application>Microsoft Macintosh PowerPoint</Application>
  <PresentationFormat>Widescreen</PresentationFormat>
  <Paragraphs>506</Paragraphs>
  <Slides>21</Slides>
  <Notes>0</Notes>
  <HiddenSlides>0</HiddenSlides>
  <MMClips>0</MMClips>
  <ScaleCrop>false</ScaleCrop>
  <HeadingPairs>
    <vt:vector size="6" baseType="variant">
      <vt:variant>
        <vt:lpstr>Fonts Used</vt:lpstr>
      </vt:variant>
      <vt:variant>
        <vt:i4>10</vt:i4>
      </vt:variant>
      <vt:variant>
        <vt:lpstr>Theme</vt:lpstr>
      </vt:variant>
      <vt:variant>
        <vt:i4>6</vt:i4>
      </vt:variant>
      <vt:variant>
        <vt:lpstr>Slide Titles</vt:lpstr>
      </vt:variant>
      <vt:variant>
        <vt:i4>21</vt:i4>
      </vt:variant>
    </vt:vector>
  </HeadingPairs>
  <TitlesOfParts>
    <vt:vector size="37" baseType="lpstr">
      <vt:lpstr>Arial</vt:lpstr>
      <vt:lpstr>Calibri</vt:lpstr>
      <vt:lpstr>Courier New</vt:lpstr>
      <vt:lpstr>Lato</vt:lpstr>
      <vt:lpstr>Lato Black</vt:lpstr>
      <vt:lpstr>Lato Light</vt:lpstr>
      <vt:lpstr>Lato Regular</vt:lpstr>
      <vt:lpstr>Open Sans</vt:lpstr>
      <vt:lpstr>Proxima Nova</vt:lpstr>
      <vt:lpstr>Wingdings</vt:lpstr>
      <vt:lpstr>EYS Theme 2020</vt:lpstr>
      <vt:lpstr>01_Covers &amp; Thank you pages</vt:lpstr>
      <vt:lpstr>01_Content pages EY / EY SEREN</vt:lpstr>
      <vt:lpstr>02_Content pages - GENERAL</vt:lpstr>
      <vt:lpstr>01_Breathing Slides 01</vt:lpstr>
      <vt:lpstr>02_Breathing Slide 02</vt:lpstr>
      <vt:lpstr>PowerPoint Presentation</vt:lpstr>
      <vt:lpstr>PowerPoint Presentation</vt:lpstr>
      <vt:lpstr>Welcome message</vt:lpstr>
      <vt:lpstr>[Your company] Onboarding Experience</vt:lpstr>
      <vt:lpstr>We dedicate this playbook to our new joiners.  </vt:lpstr>
      <vt:lpstr>Let me hit you with some knowledge…</vt:lpstr>
      <vt:lpstr>PowerPoint Presentation</vt:lpstr>
      <vt:lpstr>I need your help to understand and navigate [Your company], so I can hit the ground running.</vt:lpstr>
      <vt:lpstr>Your mission will be made or broken within the first few days. </vt:lpstr>
      <vt:lpstr>2.1 Recruiters / HR Advisors</vt:lpstr>
      <vt:lpstr>2.2 Buddies / Peers</vt:lpstr>
      <vt:lpstr>2.3 Counsellors/ Mentors</vt:lpstr>
      <vt:lpstr>2.4 Engagement Managers/ Project Leads </vt:lpstr>
      <vt:lpstr>2.5 Directors</vt:lpstr>
      <vt:lpstr>2.6 Operations Leads</vt:lpstr>
      <vt:lpstr>PowerPoint Presentation</vt:lpstr>
      <vt:lpstr>3.1 Micro actions</vt:lpstr>
      <vt:lpstr>3.1 Micro actions</vt:lpstr>
      <vt:lpstr>3.1 Micro actions</vt:lpstr>
      <vt:lpstr>3.2 Rules we onboard by…</vt:lpstr>
      <vt:lpstr>3.3 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EY Seren:</dc:title>
  <dc:creator>Oliver Kenton</dc:creator>
  <cp:lastModifiedBy>Karen Rozenbaum</cp:lastModifiedBy>
  <cp:revision>45</cp:revision>
  <cp:lastPrinted>2020-02-28T15:03:31Z</cp:lastPrinted>
  <dcterms:created xsi:type="dcterms:W3CDTF">2020-01-03T13:51:46Z</dcterms:created>
  <dcterms:modified xsi:type="dcterms:W3CDTF">2020-11-02T18:10:28Z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0x01010076176EA3842EA4498346A0EB4848728C</vt:lpwstr>
  </property>
</Properties>
</file>